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gJ/BgZP16MvIGDnEh8G5/RuY1s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83" name="Google Shape;83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5" name="Google Shape;3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1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1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hyperlink" Target="https://beezeebodie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 txBox="1"/>
          <p:nvPr>
            <p:ph type="title"/>
          </p:nvPr>
        </p:nvSpPr>
        <p:spPr>
          <a:xfrm>
            <a:off x="630935" y="640080"/>
            <a:ext cx="5284955" cy="14630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GB" sz="5000"/>
              <a:t>Community Support </a:t>
            </a:r>
            <a:endParaRPr/>
          </a:p>
        </p:txBody>
      </p:sp>
      <p:sp>
        <p:nvSpPr>
          <p:cNvPr id="87" name="Google Shape;87;p3"/>
          <p:cNvSpPr/>
          <p:nvPr/>
        </p:nvSpPr>
        <p:spPr>
          <a:xfrm>
            <a:off x="643278" y="2372868"/>
            <a:ext cx="3255095" cy="18288"/>
          </a:xfrm>
          <a:custGeom>
            <a:rect b="b" l="l" r="r" t="t"/>
            <a:pathLst>
              <a:path extrusionOk="0" fill="none" h="18288" w="3255095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extrusionOk="0" h="18288" w="3255095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cap="rnd" cmpd="sng" w="381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"/>
          <p:cNvSpPr txBox="1"/>
          <p:nvPr>
            <p:ph idx="1" type="body"/>
          </p:nvPr>
        </p:nvSpPr>
        <p:spPr>
          <a:xfrm>
            <a:off x="630936" y="2660904"/>
            <a:ext cx="4818888" cy="35478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2200"/>
          </a:p>
        </p:txBody>
      </p:sp>
      <p:pic>
        <p:nvPicPr>
          <p:cNvPr descr="A picture containing diagram&#10;&#10;Description automatically generated" id="89" name="Google Shape;8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89754" y="198906"/>
            <a:ext cx="5458968" cy="545896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picture containing timeline&#10;&#10;Description automatically generated" id="90" name="Google Shape;9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9580" y="2743200"/>
            <a:ext cx="5181600" cy="38862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3"/>
          <p:cNvSpPr/>
          <p:nvPr/>
        </p:nvSpPr>
        <p:spPr>
          <a:xfrm>
            <a:off x="6262116" y="5856780"/>
            <a:ext cx="39280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https://beezeebodies.com/</a:t>
            </a:r>
            <a:r>
              <a:rPr b="0" i="0" lang="en-GB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2021-08-31T16:51:39Z</dcterms:created>
  <dc:creator>Shanie Hutton</dc:creator>
</cp:coreProperties>
</file>