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4" r:id="rId4"/>
    <p:sldMasterId id="2147483648" r:id="rId5"/>
  </p:sldMasterIdLst>
  <p:notesMasterIdLst>
    <p:notesMasterId r:id="rId9"/>
  </p:notesMasterIdLst>
  <p:handoutMasterIdLst>
    <p:handoutMasterId r:id="rId10"/>
  </p:handoutMasterIdLst>
  <p:sldIdLst>
    <p:sldId id="376" r:id="rId6"/>
    <p:sldId id="373" r:id="rId7"/>
    <p:sldId id="345" r:id="rId8"/>
  </p:sldIdLst>
  <p:sldSz cx="12192000" cy="6858000"/>
  <p:notesSz cx="6858000" cy="165735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249" userDrawn="1">
          <p15:clr>
            <a:srgbClr val="A4A3A4"/>
          </p15:clr>
        </p15:guide>
        <p15:guide id="4" pos="7068" userDrawn="1">
          <p15:clr>
            <a:srgbClr val="A4A3A4"/>
          </p15:clr>
        </p15:guide>
        <p15:guide id="5" orient="horz" pos="13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232"/>
    <a:srgbClr val="0073CF"/>
    <a:srgbClr val="30454F"/>
    <a:srgbClr val="1295D8"/>
    <a:srgbClr val="004A5C"/>
    <a:srgbClr val="0093B6"/>
    <a:srgbClr val="00B9E4"/>
    <a:srgbClr val="8F989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A5021-EA98-ABE1-78C9-33A4561145C1}" v="60" dt="2022-11-25T07:05:14.234"/>
    <p1510:client id="{C393D04E-DA25-1CBF-659D-13348F728F49}" v="36" dt="2022-11-25T07:02:02.7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3817" autoAdjust="0"/>
  </p:normalViewPr>
  <p:slideViewPr>
    <p:cSldViewPr snapToGrid="0" snapToObjects="1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  <p:guide orient="horz" pos="3249"/>
        <p:guide pos="7068"/>
        <p:guide orient="horz" pos="138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 snapToObjects="1">
      <p:cViewPr varScale="1">
        <p:scale>
          <a:sx n="171" d="100"/>
          <a:sy n="171" d="100"/>
        </p:scale>
        <p:origin x="1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1.fntdata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Thurston" userId="S::at19acj@herts.ac.uk::db16b057-427b-4955-a616-2fe586d6d6f4" providerId="AD" clId="Web-{C29A5021-EA98-ABE1-78C9-33A4561145C1}"/>
    <pc:docChg chg="delSld modSld">
      <pc:chgData name="Amanda Thurston" userId="S::at19acj@herts.ac.uk::db16b057-427b-4955-a616-2fe586d6d6f4" providerId="AD" clId="Web-{C29A5021-EA98-ABE1-78C9-33A4561145C1}" dt="2022-11-25T07:05:14.234" v="59" actId="20577"/>
      <pc:docMkLst>
        <pc:docMk/>
      </pc:docMkLst>
      <pc:sldChg chg="modSp">
        <pc:chgData name="Amanda Thurston" userId="S::at19acj@herts.ac.uk::db16b057-427b-4955-a616-2fe586d6d6f4" providerId="AD" clId="Web-{C29A5021-EA98-ABE1-78C9-33A4561145C1}" dt="2022-11-25T07:05:14.234" v="59" actId="20577"/>
        <pc:sldMkLst>
          <pc:docMk/>
          <pc:sldMk cId="288389386" sldId="345"/>
        </pc:sldMkLst>
        <pc:spChg chg="mod">
          <ac:chgData name="Amanda Thurston" userId="S::at19acj@herts.ac.uk::db16b057-427b-4955-a616-2fe586d6d6f4" providerId="AD" clId="Web-{C29A5021-EA98-ABE1-78C9-33A4561145C1}" dt="2022-11-25T07:05:14.234" v="59" actId="20577"/>
          <ac:spMkLst>
            <pc:docMk/>
            <pc:sldMk cId="288389386" sldId="345"/>
            <ac:spMk id="3" creationId="{976BB030-DB44-4EA1-8014-8DC09CDC419D}"/>
          </ac:spMkLst>
        </pc:spChg>
      </pc:sldChg>
      <pc:sldChg chg="del">
        <pc:chgData name="Amanda Thurston" userId="S::at19acj@herts.ac.uk::db16b057-427b-4955-a616-2fe586d6d6f4" providerId="AD" clId="Web-{C29A5021-EA98-ABE1-78C9-33A4561145C1}" dt="2022-11-25T07:03:06.980" v="2"/>
        <pc:sldMkLst>
          <pc:docMk/>
          <pc:sldMk cId="1608557503" sldId="372"/>
        </pc:sldMkLst>
      </pc:sldChg>
      <pc:sldChg chg="del">
        <pc:chgData name="Amanda Thurston" userId="S::at19acj@herts.ac.uk::db16b057-427b-4955-a616-2fe586d6d6f4" providerId="AD" clId="Web-{C29A5021-EA98-ABE1-78C9-33A4561145C1}" dt="2022-11-25T07:02:55.058" v="0"/>
        <pc:sldMkLst>
          <pc:docMk/>
          <pc:sldMk cId="2993197663" sldId="377"/>
        </pc:sldMkLst>
      </pc:sldChg>
      <pc:sldChg chg="del">
        <pc:chgData name="Amanda Thurston" userId="S::at19acj@herts.ac.uk::db16b057-427b-4955-a616-2fe586d6d6f4" providerId="AD" clId="Web-{C29A5021-EA98-ABE1-78C9-33A4561145C1}" dt="2022-11-25T07:02:58.215" v="1"/>
        <pc:sldMkLst>
          <pc:docMk/>
          <pc:sldMk cId="3310293195" sldId="37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8966F2-21A1-4B2B-ADA6-AD0BB447B7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468BB-CDF2-4507-B4EF-7B369D307A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AAC3A-BD1F-4A00-9099-74B95789FE00}" type="datetimeFigureOut">
              <a:rPr lang="en-GB" smtClean="0"/>
              <a:pPr/>
              <a:t>24/11/2022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BCF7D-6037-48D3-84E5-56B8B05521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9E732-656C-4BB5-ACCB-1568C5C66D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F51D9-0FEB-436E-9280-D6033F60354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584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59C8A-39F6-4045-9163-4042C4C26B15}" type="datetimeFigureOut">
              <a:rPr lang="en-GB" smtClean="0"/>
              <a:pPr/>
              <a:t>24/11/2022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70952-48CC-46D7-9FCD-59FAD40CC0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23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86037-5391-DA43-87BB-283AFC1873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9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1413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13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1413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23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Hertfordshire logo">
            <a:extLst>
              <a:ext uri="{FF2B5EF4-FFF2-40B4-BE49-F238E27FC236}">
                <a16:creationId xmlns:a16="http://schemas.microsoft.com/office/drawing/2014/main" id="{16E4BB13-0D32-AA4A-BF91-2B76A7C182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000" y="2854800"/>
            <a:ext cx="6501600" cy="11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6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FCF96-B7D6-4CCD-A4AE-46A67249D3BD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1F3B7A-B2BF-40FC-8EB2-F1C37D3164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53999" y="2728800"/>
            <a:ext cx="2959199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b="0" dirty="0" smtClean="0">
                <a:solidFill>
                  <a:srgbClr val="203232"/>
                </a:solidFill>
              </a:defRPr>
            </a:lvl2pPr>
            <a:lvl3pPr>
              <a:defRPr lang="en-US" b="0" dirty="0" smtClean="0">
                <a:solidFill>
                  <a:srgbClr val="203232"/>
                </a:solidFill>
              </a:defRPr>
            </a:lvl3pPr>
            <a:lvl4pPr>
              <a:defRPr lang="en-US" b="0" dirty="0" smtClean="0">
                <a:solidFill>
                  <a:srgbClr val="203232"/>
                </a:solidFill>
              </a:defRPr>
            </a:lvl4pPr>
            <a:lvl5pPr>
              <a:defRPr lang="en-GB" b="0" dirty="0">
                <a:solidFill>
                  <a:srgbClr val="203232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E94F40C-42CE-410C-9924-223F095B01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99976" y="2728801"/>
            <a:ext cx="2959200" cy="31640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DD66DCB-A130-45DF-A1D5-B79F722495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5955" y="2728801"/>
            <a:ext cx="2959200" cy="3164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04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07C322-846C-9045-AD91-A93C82FC5A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920352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9ABCF9A5-761F-434B-BBB5-D788CB1E79D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40400" y="140400"/>
            <a:ext cx="11916000" cy="6580800"/>
          </a:xfr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809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 countri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BB2996-A3B8-FB47-A5F4-F6B988809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18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 acr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8E5EDA-48D0-A340-A68A-55343065BE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t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EFF30E-522D-6E4B-AFF5-83340729A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d your fi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13B5D-581B-174C-BA97-9284B7D66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1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s in wor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7F818-D5CB-E846-83E7-F7E6C370C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89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 Abroa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024706-80F5-4B49-A4BF-488E8480F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79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unte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E04EB-B0D8-584B-BAE8-8B7E80DCA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65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2A8F1C-944D-43D8-8C86-1352523501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  <a:alpha val="1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00" y="1962000"/>
            <a:ext cx="7200000" cy="408766"/>
          </a:xfrm>
        </p:spPr>
        <p:txBody>
          <a:bodyPr anchor="t" anchorCtr="0">
            <a:spAutoFit/>
          </a:bodyPr>
          <a:lstStyle>
            <a:lvl1pPr>
              <a:lnSpc>
                <a:spcPts val="3360"/>
              </a:lnSpc>
              <a:defRPr sz="2800" b="1" kern="9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800" y="2728800"/>
            <a:ext cx="9000000" cy="1641475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ts val="6400"/>
              </a:lnSpc>
              <a:spcBef>
                <a:spcPts val="0"/>
              </a:spcBef>
              <a:buNone/>
              <a:defRPr sz="5775" b="1" kern="5000" spc="-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D04609-EA00-435E-8BE3-5DB9B94448A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16400" y="1962000"/>
            <a:ext cx="622800" cy="277200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699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200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57CF99-E260-014A-99A6-5B51BEA7C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68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s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B6D5D-0892-4B4E-86D9-894852B1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9880E3-4DE3-A642-9738-DF49DDCC9AC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70139" y="4079342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F37D495-D835-8E4B-A177-5E12F893DD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077200" y="4062209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6804C7E-983C-9246-90C0-AF8A0CE2CA8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523669" y="4062209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Text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410427-8F1D-7541-9C05-AFDD3531678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62175" y="1640942"/>
            <a:ext cx="2160587" cy="2160588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B7D5964-7A97-5742-8717-CCB747F84A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15705" y="1640942"/>
            <a:ext cx="2160587" cy="2160588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344933FE-A401-A841-9AC3-B75285AA32D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69236" y="1640942"/>
            <a:ext cx="2160587" cy="2160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31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2CE188-32E7-4242-9E44-E8055FC030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002" y="5511600"/>
            <a:ext cx="2242795" cy="397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1B53D-9933-445F-9B68-E730EB38A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844" y="1964352"/>
            <a:ext cx="11828559" cy="1051570"/>
          </a:xfrm>
        </p:spPr>
        <p:txBody>
          <a:bodyPr vert="horz" wrap="none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lang="en-GB" sz="7386" spc="-3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8186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BE80A-BFEC-E24A-B510-73A571F1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79733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B25B4-144A-5B4A-8EAD-2022412D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79733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170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D52D-0A74-FA48-A791-6180F66AB80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4273-E9E9-484F-B06F-C5F3911A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84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D52D-0A74-FA48-A791-6180F66AB80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4273-E9E9-484F-B06F-C5F3911A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37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D52D-0A74-FA48-A791-6180F66AB80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4273-E9E9-484F-B06F-C5F3911A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75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D52D-0A74-FA48-A791-6180F66AB80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4273-E9E9-484F-B06F-C5F3911A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15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D52D-0A74-FA48-A791-6180F66AB80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4273-E9E9-484F-B06F-C5F3911A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59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D52D-0A74-FA48-A791-6180F66AB80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4273-E9E9-484F-B06F-C5F3911A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52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D52D-0A74-FA48-A791-6180F66AB80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4273-E9E9-484F-B06F-C5F3911A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7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B53D-9933-445F-9B68-E730EB38A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999" y="2579715"/>
            <a:ext cx="10031157" cy="2160000"/>
          </a:xfrm>
        </p:spPr>
        <p:txBody>
          <a:bodyPr anchor="t" anchorCtr="0">
            <a:normAutofit/>
          </a:bodyPr>
          <a:lstStyle>
            <a:lvl1pPr algn="l">
              <a:lnSpc>
                <a:spcPts val="8000"/>
              </a:lnSpc>
              <a:defRPr sz="7500" b="1" kern="30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6B9F5-608F-4534-96F0-C3A5E1A638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000" y="1890000"/>
            <a:ext cx="10031156" cy="36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 b="1" kern="3000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0E7B9-9AC6-4E42-A931-6FF91E64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79733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D645-6420-4785-8316-43EF780F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79733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CF2CA0-CCE3-4304-8F31-4D1CC50BC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" y="5511600"/>
            <a:ext cx="2242800" cy="3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16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D52D-0A74-FA48-A791-6180F66AB80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4273-E9E9-484F-B06F-C5F3911A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49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D52D-0A74-FA48-A791-6180F66AB80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4273-E9E9-484F-B06F-C5F3911A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87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D52D-0A74-FA48-A791-6180F66AB80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4273-E9E9-484F-B06F-C5F3911A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64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D52D-0A74-FA48-A791-6180F66AB80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4273-E9E9-484F-B06F-C5F3911A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50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C6B9F5-608F-4534-96F0-C3A5E1A63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000" y="1890000"/>
            <a:ext cx="7200000" cy="36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 b="1" kern="3000" spc="-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0E7B9-9AC6-4E42-A931-6FF91E64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91022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rgbClr val="8F9898"/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D645-6420-4785-8316-43EF780F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91022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rgbClr val="8F9898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449821-0D0D-644D-97A3-D56097A9C6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999" y="2579715"/>
            <a:ext cx="10031157" cy="2160000"/>
          </a:xfrm>
        </p:spPr>
        <p:txBody>
          <a:bodyPr anchor="t" anchorCtr="0">
            <a:normAutofit/>
          </a:bodyPr>
          <a:lstStyle>
            <a:lvl1pPr algn="l">
              <a:lnSpc>
                <a:spcPts val="8000"/>
              </a:lnSpc>
              <a:defRPr sz="7500" b="1" kern="3000" spc="-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6EB17-8019-7B4E-B53C-76B057A7C31F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03EF50-F00F-9643-BE53-F0A5272FC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3998" y="5517266"/>
            <a:ext cx="2244881" cy="3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0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BDFA-876B-4255-A301-F62F1EDD8D6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73668" y="2717444"/>
            <a:ext cx="4903200" cy="31752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b="0" dirty="0" smtClean="0">
                <a:solidFill>
                  <a:srgbClr val="203232"/>
                </a:solidFill>
              </a:defRPr>
            </a:lvl2pPr>
            <a:lvl3pPr>
              <a:defRPr lang="en-GB" b="0" dirty="0">
                <a:solidFill>
                  <a:srgbClr val="203232"/>
                </a:solidFill>
              </a:defRPr>
            </a:lvl3pPr>
            <a:lvl4pPr>
              <a:defRPr b="0">
                <a:solidFill>
                  <a:srgbClr val="203232"/>
                </a:solidFill>
              </a:defRPr>
            </a:lvl4pPr>
            <a:lvl5pPr>
              <a:defRPr b="0">
                <a:solidFill>
                  <a:srgbClr val="203232"/>
                </a:solidFill>
              </a:defRPr>
            </a:lvl5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0C709-1F3D-4B13-A290-4041A33FB1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0" y="2717444"/>
            <a:ext cx="4456800" cy="31752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b="0" dirty="0" smtClean="0">
                <a:solidFill>
                  <a:srgbClr val="203232"/>
                </a:solidFill>
              </a:defRPr>
            </a:lvl2pPr>
            <a:lvl3pPr>
              <a:defRPr lang="en-GB" b="0" dirty="0">
                <a:solidFill>
                  <a:srgbClr val="203232"/>
                </a:solidFill>
              </a:defRPr>
            </a:lvl3pPr>
            <a:lvl4pPr>
              <a:defRPr b="0">
                <a:solidFill>
                  <a:srgbClr val="203232"/>
                </a:solidFill>
              </a:defRPr>
            </a:lvl4pPr>
            <a:lvl5pPr>
              <a:defRPr b="0">
                <a:solidFill>
                  <a:srgbClr val="203232"/>
                </a:solidFill>
              </a:defRPr>
            </a:lvl5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A19DAE-53D8-4F04-A4B9-B6EDFC23886D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6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805" userDrawn="1">
          <p15:clr>
            <a:srgbClr val="FBAE40"/>
          </p15:clr>
        </p15:guide>
        <p15:guide id="3" pos="3989" userDrawn="1">
          <p15:clr>
            <a:srgbClr val="FBAE40"/>
          </p15:clr>
        </p15:guide>
        <p15:guide id="4" pos="370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2717600"/>
            <a:ext cx="10251722" cy="31752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b="0" dirty="0" smtClean="0">
                <a:solidFill>
                  <a:srgbClr val="203232"/>
                </a:solidFill>
              </a:defRPr>
            </a:lvl2pPr>
            <a:lvl3pPr>
              <a:defRPr lang="en-GB" b="0" dirty="0">
                <a:solidFill>
                  <a:srgbClr val="203232"/>
                </a:solidFill>
              </a:defRPr>
            </a:lvl3pPr>
            <a:lvl4pPr>
              <a:defRPr b="0">
                <a:solidFill>
                  <a:srgbClr val="203232"/>
                </a:solidFill>
              </a:defRPr>
            </a:lvl4pPr>
            <a:lvl5pPr>
              <a:defRPr b="0">
                <a:solidFill>
                  <a:srgbClr val="203232"/>
                </a:solidFill>
              </a:defRPr>
            </a:lvl5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B6D5D-0892-4B4E-86D9-894852B1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32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ar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4000" y="775255"/>
            <a:ext cx="7361569" cy="365125"/>
          </a:xfrm>
        </p:spPr>
        <p:txBody>
          <a:bodyPr/>
          <a:lstStyle/>
          <a:p>
            <a:r>
              <a:rPr lang="en-US"/>
              <a:t>Click to add title.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1367692"/>
            <a:ext cx="10251722" cy="4923693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b="0" dirty="0" smtClean="0">
                <a:solidFill>
                  <a:srgbClr val="203232"/>
                </a:solidFill>
              </a:defRPr>
            </a:lvl2pPr>
            <a:lvl3pPr>
              <a:defRPr lang="en-GB" b="0" dirty="0">
                <a:solidFill>
                  <a:srgbClr val="203232"/>
                </a:solidFill>
              </a:defRPr>
            </a:lvl3pPr>
            <a:lvl4pPr>
              <a:defRPr b="0">
                <a:solidFill>
                  <a:srgbClr val="203232"/>
                </a:solidFill>
              </a:defRPr>
            </a:lvl4pPr>
            <a:lvl5pPr>
              <a:defRPr b="0">
                <a:solidFill>
                  <a:srgbClr val="203232"/>
                </a:solidFill>
              </a:defRPr>
            </a:lvl5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73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rg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9D4C03-E8B1-644E-949B-F7AF911818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1367692"/>
            <a:ext cx="10251722" cy="4923693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chemeClr val="bg1"/>
                </a:solidFill>
              </a:defRPr>
            </a:lvl1pPr>
            <a:lvl2pPr>
              <a:defRPr lang="en-US" b="0" dirty="0" smtClean="0">
                <a:solidFill>
                  <a:schemeClr val="bg1"/>
                </a:solidFill>
              </a:defRPr>
            </a:lvl2pPr>
            <a:lvl3pPr>
              <a:defRPr lang="en-GB" b="0" dirty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89FF63-D61B-DF47-9D01-EAA5DB7A9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4000" y="775255"/>
            <a:ext cx="73615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620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0C709-1F3D-4B13-A290-4041A33FB1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35952" y="2728800"/>
            <a:ext cx="2959200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GB" b="0" spc="-100" baseline="0" dirty="0"/>
            </a:lvl4pPr>
            <a:lvl5pPr>
              <a:defRPr b="0" spc="-10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74043F1-6F14-49BD-83CA-12B559ABC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088" y="2728913"/>
            <a:ext cx="6400800" cy="412908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1C537-0174-43E5-8B81-C80AF1D06831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11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1A62CF-E2B4-496D-829D-DCE37260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00" y="1890000"/>
            <a:ext cx="1027915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84EF4-0E07-4BF3-A4AB-3E8632AA7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0139" y="2717600"/>
            <a:ext cx="10279150" cy="317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 b="1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27A5D-B761-4C2F-97E6-5D8254424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139" y="775255"/>
            <a:ext cx="7176911" cy="2308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661B1-4E4B-4F85-ACA3-C34023D70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21333" y="783355"/>
            <a:ext cx="1400528" cy="2308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5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00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77" r:id="rId4"/>
    <p:sldLayoutId id="2147483725" r:id="rId5"/>
    <p:sldLayoutId id="2147483682" r:id="rId6"/>
    <p:sldLayoutId id="2147483721" r:id="rId7"/>
    <p:sldLayoutId id="2147483722" r:id="rId8"/>
    <p:sldLayoutId id="2147483684" r:id="rId9"/>
    <p:sldLayoutId id="2147483685" r:id="rId10"/>
    <p:sldLayoutId id="2147483686" r:id="rId11"/>
    <p:sldLayoutId id="2147483723" r:id="rId12"/>
    <p:sldLayoutId id="2147483700" r:id="rId13"/>
    <p:sldLayoutId id="2147483714" r:id="rId14"/>
    <p:sldLayoutId id="2147483715" r:id="rId15"/>
    <p:sldLayoutId id="2147483716" r:id="rId16"/>
    <p:sldLayoutId id="2147483717" r:id="rId17"/>
    <p:sldLayoutId id="2147483719" r:id="rId18"/>
    <p:sldLayoutId id="2147483718" r:id="rId19"/>
    <p:sldLayoutId id="2147483720" r:id="rId20"/>
    <p:sldLayoutId id="2147483706" r:id="rId21"/>
    <p:sldLayoutId id="2147483697" r:id="rId22"/>
  </p:sldLayoutIdLst>
  <p:hf hdr="0" dt="0"/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3600" b="1" kern="2000" spc="-100" baseline="0">
          <a:solidFill>
            <a:srgbClr val="20323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880"/>
        </a:lnSpc>
        <a:spcBef>
          <a:spcPts val="0"/>
        </a:spcBef>
        <a:spcAft>
          <a:spcPts val="992"/>
        </a:spcAft>
        <a:buFont typeface="Arial" panose="020B0604020202020204" pitchFamily="34" charset="0"/>
        <a:buNone/>
        <a:defRPr sz="2400" b="1" kern="2000" spc="-100" baseline="0">
          <a:solidFill>
            <a:srgbClr val="20323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880"/>
        </a:lnSpc>
        <a:spcBef>
          <a:spcPts val="0"/>
        </a:spcBef>
        <a:spcAft>
          <a:spcPts val="992"/>
        </a:spcAft>
        <a:buFont typeface="Arial" panose="020B0604020202020204" pitchFamily="34" charset="0"/>
        <a:buNone/>
        <a:defRPr sz="2400" kern="2000" spc="-100" baseline="0">
          <a:solidFill>
            <a:srgbClr val="203232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ts val="2880"/>
        </a:lnSpc>
        <a:spcBef>
          <a:spcPts val="0"/>
        </a:spcBef>
        <a:spcAft>
          <a:spcPts val="992"/>
        </a:spcAft>
        <a:buFont typeface="Arial" panose="020B0604020202020204" pitchFamily="34" charset="0"/>
        <a:buChar char="■"/>
        <a:defRPr sz="2400" kern="2000" spc="-100" baseline="0">
          <a:solidFill>
            <a:srgbClr val="20323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ts val="216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rgbClr val="20323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ts val="2160"/>
        </a:lnSpc>
        <a:spcBef>
          <a:spcPts val="0"/>
        </a:spcBef>
        <a:buFont typeface="Arial" panose="020B0604020202020204" pitchFamily="34" charset="0"/>
        <a:buNone/>
        <a:defRPr sz="1800" b="1" kern="1200">
          <a:solidFill>
            <a:srgbClr val="20323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pos="604" userDrawn="1">
          <p15:clr>
            <a:srgbClr val="F26B43"/>
          </p15:clr>
        </p15:guide>
        <p15:guide id="5" pos="7076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orient="horz" pos="604" userDrawn="1">
          <p15:clr>
            <a:srgbClr val="F26B43"/>
          </p15:clr>
        </p15:guide>
        <p15:guide id="10" orient="horz" pos="3712" userDrawn="1">
          <p15:clr>
            <a:srgbClr val="F26B43"/>
          </p15:clr>
        </p15:guide>
        <p15:guide id="11" orient="horz" pos="11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D52D-0A74-FA48-A791-6180F66AB80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74273-E9E9-484F-B06F-C5F3911A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0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02" y="652"/>
            <a:ext cx="12266097" cy="81781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828" y="6408977"/>
            <a:ext cx="2518132" cy="2766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4826" y="523169"/>
            <a:ext cx="4446730" cy="92333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sz="3000" b="1" dirty="0">
                <a:solidFill>
                  <a:srgbClr val="FFFFFF"/>
                </a:solidFill>
                <a:latin typeface="Helvetica Neue"/>
                <a:cs typeface="Helvetica Neue"/>
              </a:rPr>
              <a:t>Hertfordshire Law Clinic</a:t>
            </a:r>
          </a:p>
          <a:p>
            <a:endParaRPr lang="en-US" sz="30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2" name="Picture 11" descr="TEF Gold logo words RGB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478" y="6382446"/>
            <a:ext cx="1488081" cy="329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512DDC-32B2-4E19-B16F-1EACBE220C58}"/>
              </a:ext>
            </a:extLst>
          </p:cNvPr>
          <p:cNvSpPr txBox="1"/>
          <p:nvPr/>
        </p:nvSpPr>
        <p:spPr>
          <a:xfrm>
            <a:off x="1600514" y="1191145"/>
            <a:ext cx="780303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Amanda Thurston – Director of Law Clinic &amp; Solicitor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28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BB030-DB44-4EA1-8014-8DC09CDC4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72" y="2872899"/>
            <a:ext cx="4746797" cy="3982026"/>
          </a:xfrm>
        </p:spPr>
        <p:txBody>
          <a:bodyPr vert="horz" lIns="0" tIns="0" rIns="0" bIns="0" rtlCol="0" anchor="t">
            <a:normAutofit/>
          </a:bodyPr>
          <a:lstStyle/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sz="1800" b="1" dirty="0">
                <a:cs typeface="Arial"/>
              </a:rPr>
              <a:t>Opened in October 2019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sz="1800" b="1" dirty="0">
                <a:cs typeface="Arial"/>
              </a:rPr>
              <a:t>Provides FREE advice </a:t>
            </a:r>
            <a:r>
              <a:rPr lang="en-US" sz="1800" b="1" err="1">
                <a:cs typeface="Arial"/>
              </a:rPr>
              <a:t>i</a:t>
            </a:r>
            <a:r>
              <a:rPr lang="en-GB" sz="1800" b="1" dirty="0">
                <a:cs typeface="Arial"/>
              </a:rPr>
              <a:t>n Family</a:t>
            </a:r>
            <a:r>
              <a:rPr lang="en-GB" sz="1800" b="1" dirty="0">
                <a:ea typeface="+mn-lt"/>
                <a:cs typeface="+mn-lt"/>
              </a:rPr>
              <a:t>; Employment; Consumer/Contract; Housing; Property; Immigration; </a:t>
            </a:r>
            <a:r>
              <a:rPr lang="en-GB" sz="1800" b="1">
                <a:ea typeface="+mn-lt"/>
                <a:cs typeface="+mn-lt"/>
              </a:rPr>
              <a:t>Commercial &amp; IP; and Wills/Probate</a:t>
            </a:r>
            <a:endParaRPr lang="en-GB"/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GB" sz="1800" b="1" dirty="0">
                <a:ea typeface="+mn-lt"/>
                <a:cs typeface="+mn-lt"/>
              </a:rPr>
              <a:t>Law Students trained to work in the clinic – shadowing lawyers; carrying out research; and drafting documents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GB" sz="1800" b="1" dirty="0">
                <a:cs typeface="Arial"/>
              </a:rPr>
              <a:t>Since March 2020 – all online</a:t>
            </a:r>
          </a:p>
          <a:p>
            <a:endParaRPr lang="en-GB" sz="1500" b="1">
              <a:cs typeface="Arial"/>
            </a:endParaRPr>
          </a:p>
          <a:p>
            <a:endParaRPr lang="en-GB" sz="1500" b="1">
              <a:cs typeface="Arial"/>
            </a:endParaRPr>
          </a:p>
          <a:p>
            <a:endParaRPr lang="en-GB" sz="1500" b="1">
              <a:cs typeface="Arial"/>
            </a:endParaRPr>
          </a:p>
          <a:p>
            <a:pPr marL="342900" indent="-342900">
              <a:buChar char="•"/>
            </a:pPr>
            <a:endParaRPr lang="en-GB" sz="1500">
              <a:cs typeface="Arial"/>
            </a:endParaRPr>
          </a:p>
          <a:p>
            <a:pPr marL="342900" indent="-342900">
              <a:buChar char="•"/>
            </a:pPr>
            <a:endParaRPr lang="en-GB" sz="1500">
              <a:cs typeface="Arial"/>
            </a:endParaRPr>
          </a:p>
          <a:p>
            <a:pPr marL="342900" indent="-342900">
              <a:buChar char="•"/>
            </a:pPr>
            <a:endParaRPr lang="en-GB" sz="1500">
              <a:cs typeface="Arial"/>
            </a:endParaRPr>
          </a:p>
          <a:p>
            <a:pPr marL="342900" indent="-342900">
              <a:buChar char="•"/>
            </a:pPr>
            <a:endParaRPr lang="en-GB" sz="1500">
              <a:cs typeface="Arial"/>
            </a:endParaRPr>
          </a:p>
          <a:p>
            <a:endParaRPr lang="en-GB" sz="1500">
              <a:cs typeface="Arial"/>
            </a:endParaRPr>
          </a:p>
          <a:p>
            <a:endParaRPr lang="en-GB" sz="1500">
              <a:cs typeface="Arial"/>
            </a:endParaRPr>
          </a:p>
          <a:p>
            <a:endParaRPr lang="en-GB" sz="1500">
              <a:cs typeface="Arial"/>
            </a:endParaRPr>
          </a:p>
          <a:p>
            <a:endParaRPr lang="en-GB" sz="1500">
              <a:cs typeface="Arial"/>
            </a:endParaRPr>
          </a:p>
          <a:p>
            <a:endParaRPr lang="en-GB" sz="1500">
              <a:cs typeface="Arial"/>
            </a:endParaRPr>
          </a:p>
          <a:p>
            <a:endParaRPr lang="en-GB" sz="1500">
              <a:cs typeface="Arial"/>
            </a:endParaRPr>
          </a:p>
          <a:p>
            <a:endParaRPr lang="en-GB" sz="1500" b="1">
              <a:cs typeface="Arial"/>
            </a:endParaRPr>
          </a:p>
          <a:p>
            <a:endParaRPr lang="en-GB" sz="1500">
              <a:cs typeface="Arial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9762CA7-C06E-461D-924E-F7B2315BCC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r="3006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DFF08-B685-4567-8AC2-8C680262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4D355CA-84B7-41B1-B164-8BB439CC7C6B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4" name="Picture 7" descr="Text&#10;&#10;Description automatically generated">
            <a:extLst>
              <a:ext uri="{FF2B5EF4-FFF2-40B4-BE49-F238E27FC236}">
                <a16:creationId xmlns:a16="http://schemas.microsoft.com/office/drawing/2014/main" id="{F2C040FE-B663-46A2-BEE4-9375A6C86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27" y="607960"/>
            <a:ext cx="4871048" cy="167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68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0F14-88D0-4546-BB31-30992D9A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dirty="0">
                <a:cs typeface="Arial"/>
              </a:rPr>
              <a:t>Contact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BB030-DB44-4EA1-8014-8DC09CDC4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>
                <a:cs typeface="Arial"/>
              </a:rPr>
              <a:t>General Queries about the clinic or our Pro Bono work – email a.thurston@herts.ac.uk</a:t>
            </a:r>
          </a:p>
          <a:p>
            <a:endParaRPr lang="en-GB" sz="2000" b="1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>
                <a:cs typeface="Arial"/>
              </a:rPr>
              <a:t>Specific referrals to the clinic </a:t>
            </a:r>
            <a:r>
              <a:rPr lang="en-GB" sz="2000" b="1" err="1">
                <a:cs typeface="Arial"/>
              </a:rPr>
              <a:t>ie</a:t>
            </a:r>
            <a:r>
              <a:rPr lang="en-GB" sz="2000" b="1">
                <a:cs typeface="Arial"/>
              </a:rPr>
              <a:t> to get advice - call 01707  284115 or email probono@herts.ac.uk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b="1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b="1">
              <a:cs typeface="Arial"/>
            </a:endParaRPr>
          </a:p>
          <a:p>
            <a:endParaRPr lang="en-GB" sz="2000" b="1">
              <a:cs typeface="Arial"/>
            </a:endParaRPr>
          </a:p>
          <a:p>
            <a:pPr marL="342900" indent="-342900">
              <a:buChar char="•"/>
            </a:pPr>
            <a:endParaRPr lang="en-GB" sz="2000">
              <a:cs typeface="Arial"/>
            </a:endParaRPr>
          </a:p>
          <a:p>
            <a:pPr marL="342900" indent="-342900">
              <a:buChar char="•"/>
            </a:pPr>
            <a:endParaRPr lang="en-GB" sz="2000">
              <a:cs typeface="Arial"/>
            </a:endParaRPr>
          </a:p>
          <a:p>
            <a:pPr marL="342900" indent="-342900">
              <a:buChar char="•"/>
            </a:pPr>
            <a:endParaRPr lang="en-GB" sz="2000">
              <a:cs typeface="Arial"/>
            </a:endParaRPr>
          </a:p>
          <a:p>
            <a:pPr marL="342900" indent="-342900">
              <a:buChar char="•"/>
            </a:pPr>
            <a:endParaRPr lang="en-GB" sz="2000">
              <a:cs typeface="Arial"/>
            </a:endParaRPr>
          </a:p>
          <a:p>
            <a:endParaRPr lang="en-GB" sz="2000">
              <a:cs typeface="Arial"/>
            </a:endParaRPr>
          </a:p>
          <a:p>
            <a:endParaRPr lang="en-GB" sz="2000">
              <a:cs typeface="Arial"/>
            </a:endParaRPr>
          </a:p>
          <a:p>
            <a:endParaRPr lang="en-GB" sz="2000">
              <a:cs typeface="Arial"/>
            </a:endParaRPr>
          </a:p>
          <a:p>
            <a:endParaRPr lang="en-GB" sz="2000">
              <a:cs typeface="Arial"/>
            </a:endParaRPr>
          </a:p>
          <a:p>
            <a:endParaRPr lang="en-GB" sz="2000">
              <a:cs typeface="Arial"/>
            </a:endParaRPr>
          </a:p>
          <a:p>
            <a:endParaRPr lang="en-GB" sz="2000">
              <a:cs typeface="Arial"/>
            </a:endParaRPr>
          </a:p>
          <a:p>
            <a:endParaRPr lang="en-GB" sz="2000" b="1">
              <a:cs typeface="Arial"/>
            </a:endParaRPr>
          </a:p>
          <a:p>
            <a:endParaRPr lang="en-GB" sz="2000">
              <a:cs typeface="Arial"/>
            </a:endParaRPr>
          </a:p>
        </p:txBody>
      </p:sp>
      <p:pic>
        <p:nvPicPr>
          <p:cNvPr id="4" name="Picture 6" descr="Text&#10;&#10;Description automatically generated">
            <a:extLst>
              <a:ext uri="{FF2B5EF4-FFF2-40B4-BE49-F238E27FC236}">
                <a16:creationId xmlns:a16="http://schemas.microsoft.com/office/drawing/2014/main" id="{3629A03C-DBA3-45C8-9961-B92F9C9F87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75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C6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DFF08-B685-4567-8AC2-8C680262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4D355CA-84B7-41B1-B164-8BB439CC7C6B}" type="slidenum">
              <a:rPr lang="en-GB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89386"/>
      </p:ext>
    </p:extLst>
  </p:cSld>
  <p:clrMapOvr>
    <a:masterClrMapping/>
  </p:clrMapOvr>
</p:sld>
</file>

<file path=ppt/theme/theme1.xml><?xml version="1.0" encoding="utf-8"?>
<a:theme xmlns:a="http://schemas.openxmlformats.org/drawingml/2006/main" name="Herts Theme">
  <a:themeElements>
    <a:clrScheme name="Custom 2">
      <a:dk1>
        <a:srgbClr val="203232"/>
      </a:dk1>
      <a:lt1>
        <a:srgbClr val="FFFFFF"/>
      </a:lt1>
      <a:dk2>
        <a:srgbClr val="203232"/>
      </a:dk2>
      <a:lt2>
        <a:srgbClr val="FFFFFF"/>
      </a:lt2>
      <a:accent1>
        <a:srgbClr val="9C5FB5"/>
      </a:accent1>
      <a:accent2>
        <a:srgbClr val="00B9E4"/>
      </a:accent2>
      <a:accent3>
        <a:srgbClr val="F53F5B"/>
      </a:accent3>
      <a:accent4>
        <a:srgbClr val="0073CF"/>
      </a:accent4>
      <a:accent5>
        <a:srgbClr val="45B382"/>
      </a:accent5>
      <a:accent6>
        <a:srgbClr val="FFCF20"/>
      </a:accent6>
      <a:hlink>
        <a:srgbClr val="0073CF"/>
      </a:hlink>
      <a:folHlink>
        <a:srgbClr val="9C5FB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tro session slides" id="{58691F13-055C-724C-87EE-71AF958F88B5}" vid="{E3C501FF-E375-6949-A456-A0923A1631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423764CB6F75419291841D6E72CADD" ma:contentTypeVersion="13" ma:contentTypeDescription="Create a new document." ma:contentTypeScope="" ma:versionID="ea2bf1fd47d8b5873da3e26f6ad80fa6">
  <xsd:schema xmlns:xsd="http://www.w3.org/2001/XMLSchema" xmlns:xs="http://www.w3.org/2001/XMLSchema" xmlns:p="http://schemas.microsoft.com/office/2006/metadata/properties" xmlns:ns3="348422ee-4579-4868-be19-acc02e413f84" xmlns:ns4="388e820e-085e-4a17-b477-7dbd900cbc0d" targetNamespace="http://schemas.microsoft.com/office/2006/metadata/properties" ma:root="true" ma:fieldsID="4a106a3b77ee269d289c492e143926e6" ns3:_="" ns4:_="">
    <xsd:import namespace="348422ee-4579-4868-be19-acc02e413f84"/>
    <xsd:import namespace="388e820e-085e-4a17-b477-7dbd900cbc0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8422ee-4579-4868-be19-acc02e413f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e820e-085e-4a17-b477-7dbd900cbc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972281-89D6-471D-BBEF-F8FCB23D39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8422ee-4579-4868-be19-acc02e413f84"/>
    <ds:schemaRef ds:uri="388e820e-085e-4a17-b477-7dbd900cbc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137113-3BF1-41B9-8A75-02E2D800CB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68DF14-3F6D-4C03-A149-D3FB79E3E022}">
  <ds:schemaRefs>
    <ds:schemaRef ds:uri="http://purl.org/dc/terms/"/>
    <ds:schemaRef ds:uri="388e820e-085e-4a17-b477-7dbd900cbc0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48422ee-4579-4868-be19-acc02e413f84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502</Words>
  <Application>Microsoft Office PowerPoint</Application>
  <PresentationFormat>Widescreen</PresentationFormat>
  <Paragraphs>86</Paragraphs>
  <Slides>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Herts Theme</vt:lpstr>
      <vt:lpstr>Office Theme</vt:lpstr>
      <vt:lpstr>PowerPoint Presentation</vt:lpstr>
      <vt:lpstr>PowerPoint Presentation</vt:lpstr>
      <vt:lpstr>Contact Details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Legal Education  6Law1136</dc:title>
  <dc:creator>Amanda Thurston</dc:creator>
  <cp:lastModifiedBy>Amanda Thurston</cp:lastModifiedBy>
  <cp:revision>299</cp:revision>
  <dcterms:created xsi:type="dcterms:W3CDTF">2021-12-16T17:55:31Z</dcterms:created>
  <dcterms:modified xsi:type="dcterms:W3CDTF">2022-11-25T07:05:15Z</dcterms:modified>
</cp:coreProperties>
</file>