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Lst>
  <p:notesMasterIdLst>
    <p:notesMasterId r:id="rId12"/>
  </p:notesMasterIdLst>
  <p:sldIdLst>
    <p:sldId id="262" r:id="rId3"/>
    <p:sldId id="267" r:id="rId4"/>
    <p:sldId id="274" r:id="rId5"/>
    <p:sldId id="279" r:id="rId6"/>
    <p:sldId id="280" r:id="rId7"/>
    <p:sldId id="270" r:id="rId8"/>
    <p:sldId id="271" r:id="rId9"/>
    <p:sldId id="281" r:id="rId10"/>
    <p:sldId id="28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C13281-54B8-45C9-9DEC-84029CD7EDC8}" v="60" dt="2022-11-22T11:58:15.3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9" d="100"/>
          <a:sy n="49" d="100"/>
        </p:scale>
        <p:origin x="730" y="48"/>
      </p:cViewPr>
      <p:guideLst/>
    </p:cSldViewPr>
  </p:slideViewPr>
  <p:notesTextViewPr>
    <p:cViewPr>
      <p:scale>
        <a:sx n="1" d="1"/>
        <a:sy n="1" d="1"/>
      </p:scale>
      <p:origin x="0" y="0"/>
    </p:cViewPr>
  </p:notesText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 McKinlay" userId="836a5fa3f8c48e90" providerId="LiveId" clId="{F9C13281-54B8-45C9-9DEC-84029CD7EDC8}"/>
    <pc:docChg chg="undo redo custSel addSld delSld modSld sldOrd addMainMaster modMainMaster modShowInfo">
      <pc:chgData name="Joan McKinlay" userId="836a5fa3f8c48e90" providerId="LiveId" clId="{F9C13281-54B8-45C9-9DEC-84029CD7EDC8}" dt="2022-11-23T10:48:31.913" v="20182" actId="2744"/>
      <pc:docMkLst>
        <pc:docMk/>
      </pc:docMkLst>
      <pc:sldChg chg="modSp del setBg">
        <pc:chgData name="Joan McKinlay" userId="836a5fa3f8c48e90" providerId="LiveId" clId="{F9C13281-54B8-45C9-9DEC-84029CD7EDC8}" dt="2022-11-19T12:16:27.063" v="5828" actId="2696"/>
        <pc:sldMkLst>
          <pc:docMk/>
          <pc:sldMk cId="3637927333" sldId="257"/>
        </pc:sldMkLst>
        <pc:spChg chg="mod">
          <ac:chgData name="Joan McKinlay" userId="836a5fa3f8c48e90" providerId="LiveId" clId="{F9C13281-54B8-45C9-9DEC-84029CD7EDC8}" dt="2022-11-18T16:25:34.913" v="3851"/>
          <ac:spMkLst>
            <pc:docMk/>
            <pc:sldMk cId="3637927333" sldId="257"/>
            <ac:spMk id="4" creationId="{99EA7440-4F4E-5E65-AADE-F8CA4832461B}"/>
          </ac:spMkLst>
        </pc:spChg>
        <pc:spChg chg="mod">
          <ac:chgData name="Joan McKinlay" userId="836a5fa3f8c48e90" providerId="LiveId" clId="{F9C13281-54B8-45C9-9DEC-84029CD7EDC8}" dt="2022-11-18T16:25:34.913" v="3851"/>
          <ac:spMkLst>
            <pc:docMk/>
            <pc:sldMk cId="3637927333" sldId="257"/>
            <ac:spMk id="5" creationId="{EE349571-4863-773A-96DF-C626AF1F75FE}"/>
          </ac:spMkLst>
        </pc:spChg>
      </pc:sldChg>
      <pc:sldChg chg="del">
        <pc:chgData name="Joan McKinlay" userId="836a5fa3f8c48e90" providerId="LiveId" clId="{F9C13281-54B8-45C9-9DEC-84029CD7EDC8}" dt="2022-11-19T12:16:19.564" v="5827" actId="2696"/>
        <pc:sldMkLst>
          <pc:docMk/>
          <pc:sldMk cId="3179240891" sldId="258"/>
        </pc:sldMkLst>
      </pc:sldChg>
      <pc:sldChg chg="addSp delSp modSp del mod ord setBg">
        <pc:chgData name="Joan McKinlay" userId="836a5fa3f8c48e90" providerId="LiveId" clId="{F9C13281-54B8-45C9-9DEC-84029CD7EDC8}" dt="2022-11-19T12:25:12.084" v="5909" actId="2696"/>
        <pc:sldMkLst>
          <pc:docMk/>
          <pc:sldMk cId="1879940495" sldId="260"/>
        </pc:sldMkLst>
        <pc:spChg chg="mod">
          <ac:chgData name="Joan McKinlay" userId="836a5fa3f8c48e90" providerId="LiveId" clId="{F9C13281-54B8-45C9-9DEC-84029CD7EDC8}" dt="2022-11-18T16:25:34.913" v="3851"/>
          <ac:spMkLst>
            <pc:docMk/>
            <pc:sldMk cId="1879940495" sldId="260"/>
            <ac:spMk id="4" creationId="{2DEC890F-125F-A9AD-390F-7458910462E1}"/>
          </ac:spMkLst>
        </pc:spChg>
        <pc:spChg chg="mod">
          <ac:chgData name="Joan McKinlay" userId="836a5fa3f8c48e90" providerId="LiveId" clId="{F9C13281-54B8-45C9-9DEC-84029CD7EDC8}" dt="2022-11-18T16:25:34.913" v="3851"/>
          <ac:spMkLst>
            <pc:docMk/>
            <pc:sldMk cId="1879940495" sldId="260"/>
            <ac:spMk id="46" creationId="{E9ADE797-01AD-9800-960B-34B6F95C212D}"/>
          </ac:spMkLst>
        </pc:spChg>
        <pc:spChg chg="del">
          <ac:chgData name="Joan McKinlay" userId="836a5fa3f8c48e90" providerId="LiveId" clId="{F9C13281-54B8-45C9-9DEC-84029CD7EDC8}" dt="2022-11-19T12:19:14.347" v="5868" actId="478"/>
          <ac:spMkLst>
            <pc:docMk/>
            <pc:sldMk cId="1879940495" sldId="260"/>
            <ac:spMk id="57" creationId="{B90A19FA-69AF-2CE1-254E-0134031F4863}"/>
          </ac:spMkLst>
        </pc:spChg>
        <pc:spChg chg="del">
          <ac:chgData name="Joan McKinlay" userId="836a5fa3f8c48e90" providerId="LiveId" clId="{F9C13281-54B8-45C9-9DEC-84029CD7EDC8}" dt="2022-11-19T12:19:07.755" v="5865" actId="478"/>
          <ac:spMkLst>
            <pc:docMk/>
            <pc:sldMk cId="1879940495" sldId="260"/>
            <ac:spMk id="75" creationId="{8E209F12-F9EC-4F77-5EA7-C0B2B304C54B}"/>
          </ac:spMkLst>
        </pc:spChg>
        <pc:spChg chg="del">
          <ac:chgData name="Joan McKinlay" userId="836a5fa3f8c48e90" providerId="LiveId" clId="{F9C13281-54B8-45C9-9DEC-84029CD7EDC8}" dt="2022-11-19T12:19:03.606" v="5863" actId="478"/>
          <ac:spMkLst>
            <pc:docMk/>
            <pc:sldMk cId="1879940495" sldId="260"/>
            <ac:spMk id="80" creationId="{5266783D-CC85-5DEE-2CDD-868E870591CD}"/>
          </ac:spMkLst>
        </pc:spChg>
        <pc:picChg chg="add del mod">
          <ac:chgData name="Joan McKinlay" userId="836a5fa3f8c48e90" providerId="LiveId" clId="{F9C13281-54B8-45C9-9DEC-84029CD7EDC8}" dt="2022-11-19T12:20:36.665" v="5875" actId="21"/>
          <ac:picMkLst>
            <pc:docMk/>
            <pc:sldMk cId="1879940495" sldId="260"/>
            <ac:picMk id="2" creationId="{18B56CDC-D273-E4D9-3527-996802AE8006}"/>
          </ac:picMkLst>
        </pc:picChg>
        <pc:picChg chg="mod">
          <ac:chgData name="Joan McKinlay" userId="836a5fa3f8c48e90" providerId="LiveId" clId="{F9C13281-54B8-45C9-9DEC-84029CD7EDC8}" dt="2022-11-19T12:20:26.738" v="5874" actId="1076"/>
          <ac:picMkLst>
            <pc:docMk/>
            <pc:sldMk cId="1879940495" sldId="260"/>
            <ac:picMk id="52" creationId="{C001F9B6-3441-2E39-DE38-235F1AD6F261}"/>
          </ac:picMkLst>
        </pc:picChg>
        <pc:picChg chg="del mod">
          <ac:chgData name="Joan McKinlay" userId="836a5fa3f8c48e90" providerId="LiveId" clId="{F9C13281-54B8-45C9-9DEC-84029CD7EDC8}" dt="2022-11-19T12:19:11.958" v="5867" actId="478"/>
          <ac:picMkLst>
            <pc:docMk/>
            <pc:sldMk cId="1879940495" sldId="260"/>
            <ac:picMk id="55" creationId="{97AE3F88-AA4E-11FE-9D56-CFF955DA0ACE}"/>
          </ac:picMkLst>
        </pc:picChg>
        <pc:picChg chg="del">
          <ac:chgData name="Joan McKinlay" userId="836a5fa3f8c48e90" providerId="LiveId" clId="{F9C13281-54B8-45C9-9DEC-84029CD7EDC8}" dt="2022-11-19T12:19:04.857" v="5864" actId="478"/>
          <ac:picMkLst>
            <pc:docMk/>
            <pc:sldMk cId="1879940495" sldId="260"/>
            <ac:picMk id="74" creationId="{90BE22A2-CAA4-600B-38D4-31448E2AEC12}"/>
          </ac:picMkLst>
        </pc:picChg>
        <pc:picChg chg="del">
          <ac:chgData name="Joan McKinlay" userId="836a5fa3f8c48e90" providerId="LiveId" clId="{F9C13281-54B8-45C9-9DEC-84029CD7EDC8}" dt="2022-11-19T12:18:59.607" v="5862" actId="478"/>
          <ac:picMkLst>
            <pc:docMk/>
            <pc:sldMk cId="1879940495" sldId="260"/>
            <ac:picMk id="1026" creationId="{72A15931-5F17-648D-0763-7D723AB55C80}"/>
          </ac:picMkLst>
        </pc:picChg>
      </pc:sldChg>
      <pc:sldChg chg="modSp mod">
        <pc:chgData name="Joan McKinlay" userId="836a5fa3f8c48e90" providerId="LiveId" clId="{F9C13281-54B8-45C9-9DEC-84029CD7EDC8}" dt="2022-11-22T12:31:58.356" v="20178" actId="207"/>
        <pc:sldMkLst>
          <pc:docMk/>
          <pc:sldMk cId="1971386743" sldId="262"/>
        </pc:sldMkLst>
        <pc:spChg chg="mod">
          <ac:chgData name="Joan McKinlay" userId="836a5fa3f8c48e90" providerId="LiveId" clId="{F9C13281-54B8-45C9-9DEC-84029CD7EDC8}" dt="2022-11-22T12:31:50.434" v="20177" actId="207"/>
          <ac:spMkLst>
            <pc:docMk/>
            <pc:sldMk cId="1971386743" sldId="262"/>
            <ac:spMk id="2" creationId="{003B6AE5-53A4-0F59-F309-4DC50DE47349}"/>
          </ac:spMkLst>
        </pc:spChg>
        <pc:spChg chg="mod">
          <ac:chgData name="Joan McKinlay" userId="836a5fa3f8c48e90" providerId="LiveId" clId="{F9C13281-54B8-45C9-9DEC-84029CD7EDC8}" dt="2022-11-22T12:31:58.356" v="20178" actId="207"/>
          <ac:spMkLst>
            <pc:docMk/>
            <pc:sldMk cId="1971386743" sldId="262"/>
            <ac:spMk id="4" creationId="{52BCB5D5-7576-968C-24AE-7D53565028A3}"/>
          </ac:spMkLst>
        </pc:spChg>
        <pc:picChg chg="mod">
          <ac:chgData name="Joan McKinlay" userId="836a5fa3f8c48e90" providerId="LiveId" clId="{F9C13281-54B8-45C9-9DEC-84029CD7EDC8}" dt="2022-11-19T11:42:25.011" v="5321" actId="1076"/>
          <ac:picMkLst>
            <pc:docMk/>
            <pc:sldMk cId="1971386743" sldId="262"/>
            <ac:picMk id="26" creationId="{D8B92769-2564-BE0C-8AD4-67980386BB48}"/>
          </ac:picMkLst>
        </pc:picChg>
      </pc:sldChg>
      <pc:sldChg chg="addSp delSp modSp del mod setBg">
        <pc:chgData name="Joan McKinlay" userId="836a5fa3f8c48e90" providerId="LiveId" clId="{F9C13281-54B8-45C9-9DEC-84029CD7EDC8}" dt="2022-11-16T11:46:32.873" v="534" actId="2696"/>
        <pc:sldMkLst>
          <pc:docMk/>
          <pc:sldMk cId="477504945" sldId="263"/>
        </pc:sldMkLst>
        <pc:spChg chg="add del mod">
          <ac:chgData name="Joan McKinlay" userId="836a5fa3f8c48e90" providerId="LiveId" clId="{F9C13281-54B8-45C9-9DEC-84029CD7EDC8}" dt="2022-11-16T11:43:45.109" v="531" actId="478"/>
          <ac:spMkLst>
            <pc:docMk/>
            <pc:sldMk cId="477504945" sldId="263"/>
            <ac:spMk id="2" creationId="{FDD737DA-B462-DB38-638C-A1A8A22C9E1B}"/>
          </ac:spMkLst>
        </pc:spChg>
        <pc:spChg chg="mod">
          <ac:chgData name="Joan McKinlay" userId="836a5fa3f8c48e90" providerId="LiveId" clId="{F9C13281-54B8-45C9-9DEC-84029CD7EDC8}" dt="2022-11-16T11:32:20.120" v="404" actId="6549"/>
          <ac:spMkLst>
            <pc:docMk/>
            <pc:sldMk cId="477504945" sldId="263"/>
            <ac:spMk id="4" creationId="{6E4933E1-E40A-9961-1641-F28D200697F4}"/>
          </ac:spMkLst>
        </pc:spChg>
        <pc:spChg chg="mod">
          <ac:chgData name="Joan McKinlay" userId="836a5fa3f8c48e90" providerId="LiveId" clId="{F9C13281-54B8-45C9-9DEC-84029CD7EDC8}" dt="2022-11-16T11:32:24.257" v="405" actId="6549"/>
          <ac:spMkLst>
            <pc:docMk/>
            <pc:sldMk cId="477504945" sldId="263"/>
            <ac:spMk id="6" creationId="{FCC09A54-9F7A-0576-3464-4BA3ADAE135E}"/>
          </ac:spMkLst>
        </pc:spChg>
        <pc:spChg chg="del mod">
          <ac:chgData name="Joan McKinlay" userId="836a5fa3f8c48e90" providerId="LiveId" clId="{F9C13281-54B8-45C9-9DEC-84029CD7EDC8}" dt="2022-11-16T11:35:03.342" v="408"/>
          <ac:spMkLst>
            <pc:docMk/>
            <pc:sldMk cId="477504945" sldId="263"/>
            <ac:spMk id="20" creationId="{FA6A8BA1-F53C-23CB-00ED-0491D5D7C51C}"/>
          </ac:spMkLst>
        </pc:spChg>
        <pc:picChg chg="mod">
          <ac:chgData name="Joan McKinlay" userId="836a5fa3f8c48e90" providerId="LiveId" clId="{F9C13281-54B8-45C9-9DEC-84029CD7EDC8}" dt="2022-11-16T11:45:53.807" v="533" actId="1076"/>
          <ac:picMkLst>
            <pc:docMk/>
            <pc:sldMk cId="477504945" sldId="263"/>
            <ac:picMk id="29" creationId="{53286E74-6EEB-BF76-B174-27F6245E9D04}"/>
          </ac:picMkLst>
        </pc:picChg>
      </pc:sldChg>
      <pc:sldChg chg="del setBg">
        <pc:chgData name="Joan McKinlay" userId="836a5fa3f8c48e90" providerId="LiveId" clId="{F9C13281-54B8-45C9-9DEC-84029CD7EDC8}" dt="2022-11-19T12:08:57.794" v="5605" actId="2696"/>
        <pc:sldMkLst>
          <pc:docMk/>
          <pc:sldMk cId="1941812604" sldId="264"/>
        </pc:sldMkLst>
      </pc:sldChg>
      <pc:sldChg chg="modSp del ord">
        <pc:chgData name="Joan McKinlay" userId="836a5fa3f8c48e90" providerId="LiveId" clId="{F9C13281-54B8-45C9-9DEC-84029CD7EDC8}" dt="2022-11-19T12:08:50.029" v="5604" actId="2696"/>
        <pc:sldMkLst>
          <pc:docMk/>
          <pc:sldMk cId="1661681811" sldId="265"/>
        </pc:sldMkLst>
        <pc:spChg chg="mod">
          <ac:chgData name="Joan McKinlay" userId="836a5fa3f8c48e90" providerId="LiveId" clId="{F9C13281-54B8-45C9-9DEC-84029CD7EDC8}" dt="2022-11-18T16:25:34.913" v="3851"/>
          <ac:spMkLst>
            <pc:docMk/>
            <pc:sldMk cId="1661681811" sldId="265"/>
            <ac:spMk id="2" creationId="{7D0F6942-F680-0D3E-A366-690B80F54671}"/>
          </ac:spMkLst>
        </pc:spChg>
        <pc:spChg chg="mod">
          <ac:chgData name="Joan McKinlay" userId="836a5fa3f8c48e90" providerId="LiveId" clId="{F9C13281-54B8-45C9-9DEC-84029CD7EDC8}" dt="2022-11-18T16:25:34.913" v="3851"/>
          <ac:spMkLst>
            <pc:docMk/>
            <pc:sldMk cId="1661681811" sldId="265"/>
            <ac:spMk id="3" creationId="{C5E700EA-2267-128C-F374-3108B5953C4C}"/>
          </ac:spMkLst>
        </pc:spChg>
      </pc:sldChg>
      <pc:sldChg chg="addSp delSp modSp mod setBg modNotes">
        <pc:chgData name="Joan McKinlay" userId="836a5fa3f8c48e90" providerId="LiveId" clId="{F9C13281-54B8-45C9-9DEC-84029CD7EDC8}" dt="2022-11-22T11:49:24.196" v="19236" actId="20577"/>
        <pc:sldMkLst>
          <pc:docMk/>
          <pc:sldMk cId="607937606" sldId="267"/>
        </pc:sldMkLst>
        <pc:spChg chg="mod">
          <ac:chgData name="Joan McKinlay" userId="836a5fa3f8c48e90" providerId="LiveId" clId="{F9C13281-54B8-45C9-9DEC-84029CD7EDC8}" dt="2022-11-19T11:13:31.320" v="5160" actId="207"/>
          <ac:spMkLst>
            <pc:docMk/>
            <pc:sldMk cId="607937606" sldId="267"/>
            <ac:spMk id="2" creationId="{7C5B9A6C-FBE0-FEE6-5EED-06EB0527CDD6}"/>
          </ac:spMkLst>
        </pc:spChg>
        <pc:spChg chg="add del mod">
          <ac:chgData name="Joan McKinlay" userId="836a5fa3f8c48e90" providerId="LiveId" clId="{F9C13281-54B8-45C9-9DEC-84029CD7EDC8}" dt="2022-11-18T15:45:30.423" v="2238" actId="478"/>
          <ac:spMkLst>
            <pc:docMk/>
            <pc:sldMk cId="607937606" sldId="267"/>
            <ac:spMk id="3" creationId="{56668CDF-FABF-167C-0E69-2FEDBAF49344}"/>
          </ac:spMkLst>
        </pc:spChg>
        <pc:spChg chg="add del mod">
          <ac:chgData name="Joan McKinlay" userId="836a5fa3f8c48e90" providerId="LiveId" clId="{F9C13281-54B8-45C9-9DEC-84029CD7EDC8}" dt="2022-11-18T15:44:53.308" v="2234" actId="478"/>
          <ac:spMkLst>
            <pc:docMk/>
            <pc:sldMk cId="607937606" sldId="267"/>
            <ac:spMk id="4" creationId="{A55426B6-1513-D0B5-AAAE-0FCDF80921AB}"/>
          </ac:spMkLst>
        </pc:spChg>
      </pc:sldChg>
      <pc:sldChg chg="modSp del mod ord setBg modClrScheme chgLayout">
        <pc:chgData name="Joan McKinlay" userId="836a5fa3f8c48e90" providerId="LiveId" clId="{F9C13281-54B8-45C9-9DEC-84029CD7EDC8}" dt="2022-11-18T16:25:12.015" v="3850" actId="2696"/>
        <pc:sldMkLst>
          <pc:docMk/>
          <pc:sldMk cId="1761458089" sldId="268"/>
        </pc:sldMkLst>
        <pc:spChg chg="mod ord">
          <ac:chgData name="Joan McKinlay" userId="836a5fa3f8c48e90" providerId="LiveId" clId="{F9C13281-54B8-45C9-9DEC-84029CD7EDC8}" dt="2022-11-18T16:19:31.519" v="3547"/>
          <ac:spMkLst>
            <pc:docMk/>
            <pc:sldMk cId="1761458089" sldId="268"/>
            <ac:spMk id="4" creationId="{CD9296C8-8320-50E6-5FE8-F015E93C1C6F}"/>
          </ac:spMkLst>
        </pc:spChg>
      </pc:sldChg>
      <pc:sldChg chg="del">
        <pc:chgData name="Joan McKinlay" userId="836a5fa3f8c48e90" providerId="LiveId" clId="{F9C13281-54B8-45C9-9DEC-84029CD7EDC8}" dt="2022-11-18T15:21:04.759" v="1837" actId="47"/>
        <pc:sldMkLst>
          <pc:docMk/>
          <pc:sldMk cId="3417388712" sldId="269"/>
        </pc:sldMkLst>
      </pc:sldChg>
      <pc:sldChg chg="addSp delSp modSp mod ord setBg modNotes">
        <pc:chgData name="Joan McKinlay" userId="836a5fa3f8c48e90" providerId="LiveId" clId="{F9C13281-54B8-45C9-9DEC-84029CD7EDC8}" dt="2022-11-22T11:18:01.831" v="18102" actId="6549"/>
        <pc:sldMkLst>
          <pc:docMk/>
          <pc:sldMk cId="2661639213" sldId="270"/>
        </pc:sldMkLst>
        <pc:spChg chg="mod">
          <ac:chgData name="Joan McKinlay" userId="836a5fa3f8c48e90" providerId="LiveId" clId="{F9C13281-54B8-45C9-9DEC-84029CD7EDC8}" dt="2022-11-19T12:47:30.332" v="6227" actId="1076"/>
          <ac:spMkLst>
            <pc:docMk/>
            <pc:sldMk cId="2661639213" sldId="270"/>
            <ac:spMk id="2" creationId="{53ACE757-99A3-CEB4-B40E-6604D2A11779}"/>
          </ac:spMkLst>
        </pc:spChg>
        <pc:spChg chg="del mod">
          <ac:chgData name="Joan McKinlay" userId="836a5fa3f8c48e90" providerId="LiveId" clId="{F9C13281-54B8-45C9-9DEC-84029CD7EDC8}" dt="2022-11-19T12:39:09.873" v="6076" actId="478"/>
          <ac:spMkLst>
            <pc:docMk/>
            <pc:sldMk cId="2661639213" sldId="270"/>
            <ac:spMk id="3" creationId="{6660D91E-D5DC-C1B2-B4D4-167F47681101}"/>
          </ac:spMkLst>
        </pc:spChg>
        <pc:spChg chg="add del mod">
          <ac:chgData name="Joan McKinlay" userId="836a5fa3f8c48e90" providerId="LiveId" clId="{F9C13281-54B8-45C9-9DEC-84029CD7EDC8}" dt="2022-11-19T12:39:18.706" v="6078" actId="478"/>
          <ac:spMkLst>
            <pc:docMk/>
            <pc:sldMk cId="2661639213" sldId="270"/>
            <ac:spMk id="18" creationId="{396D9B05-04B8-4098-97C7-EAA0219A6FDC}"/>
          </ac:spMkLst>
        </pc:spChg>
        <pc:picChg chg="add mod">
          <ac:chgData name="Joan McKinlay" userId="836a5fa3f8c48e90" providerId="LiveId" clId="{F9C13281-54B8-45C9-9DEC-84029CD7EDC8}" dt="2022-11-19T12:38:04.406" v="6071" actId="1076"/>
          <ac:picMkLst>
            <pc:docMk/>
            <pc:sldMk cId="2661639213" sldId="270"/>
            <ac:picMk id="4" creationId="{BBA2051B-70AF-C2E7-7E9A-B877F98DFCF6}"/>
          </ac:picMkLst>
        </pc:picChg>
        <pc:picChg chg="mod">
          <ac:chgData name="Joan McKinlay" userId="836a5fa3f8c48e90" providerId="LiveId" clId="{F9C13281-54B8-45C9-9DEC-84029CD7EDC8}" dt="2022-11-19T12:36:48.927" v="6051" actId="1076"/>
          <ac:picMkLst>
            <pc:docMk/>
            <pc:sldMk cId="2661639213" sldId="270"/>
            <ac:picMk id="5" creationId="{5EAB7AE6-8263-4BC2-8C5D-94050866D3D2}"/>
          </ac:picMkLst>
        </pc:picChg>
        <pc:picChg chg="add mod">
          <ac:chgData name="Joan McKinlay" userId="836a5fa3f8c48e90" providerId="LiveId" clId="{F9C13281-54B8-45C9-9DEC-84029CD7EDC8}" dt="2022-11-19T12:21:01.479" v="5882" actId="1076"/>
          <ac:picMkLst>
            <pc:docMk/>
            <pc:sldMk cId="2661639213" sldId="270"/>
            <ac:picMk id="6" creationId="{18568100-76D8-BFF3-A3B0-99A8AFC44A4B}"/>
          </ac:picMkLst>
        </pc:picChg>
        <pc:picChg chg="add mod">
          <ac:chgData name="Joan McKinlay" userId="836a5fa3f8c48e90" providerId="LiveId" clId="{F9C13281-54B8-45C9-9DEC-84029CD7EDC8}" dt="2022-11-19T12:37:26.766" v="6059" actId="1076"/>
          <ac:picMkLst>
            <pc:docMk/>
            <pc:sldMk cId="2661639213" sldId="270"/>
            <ac:picMk id="7" creationId="{2948A7CC-7E16-E060-05AE-78D31CA161ED}"/>
          </ac:picMkLst>
        </pc:picChg>
        <pc:picChg chg="add mod">
          <ac:chgData name="Joan McKinlay" userId="836a5fa3f8c48e90" providerId="LiveId" clId="{F9C13281-54B8-45C9-9DEC-84029CD7EDC8}" dt="2022-11-19T12:34:47.687" v="6017" actId="1076"/>
          <ac:picMkLst>
            <pc:docMk/>
            <pc:sldMk cId="2661639213" sldId="270"/>
            <ac:picMk id="8" creationId="{E29C051F-9ADF-ABCF-5A51-409D802A963A}"/>
          </ac:picMkLst>
        </pc:picChg>
        <pc:picChg chg="mod">
          <ac:chgData name="Joan McKinlay" userId="836a5fa3f8c48e90" providerId="LiveId" clId="{F9C13281-54B8-45C9-9DEC-84029CD7EDC8}" dt="2022-11-19T12:36:30.275" v="6046" actId="1076"/>
          <ac:picMkLst>
            <pc:docMk/>
            <pc:sldMk cId="2661639213" sldId="270"/>
            <ac:picMk id="9" creationId="{90392A2E-62E7-A86E-3DA3-85C53834DB94}"/>
          </ac:picMkLst>
        </pc:picChg>
        <pc:picChg chg="add mod">
          <ac:chgData name="Joan McKinlay" userId="836a5fa3f8c48e90" providerId="LiveId" clId="{F9C13281-54B8-45C9-9DEC-84029CD7EDC8}" dt="2022-11-19T12:37:56.918" v="6068" actId="1076"/>
          <ac:picMkLst>
            <pc:docMk/>
            <pc:sldMk cId="2661639213" sldId="270"/>
            <ac:picMk id="10" creationId="{41CED57C-44D3-3C91-146B-DD0D9C2C5E81}"/>
          </ac:picMkLst>
        </pc:picChg>
        <pc:picChg chg="add del mod">
          <ac:chgData name="Joan McKinlay" userId="836a5fa3f8c48e90" providerId="LiveId" clId="{F9C13281-54B8-45C9-9DEC-84029CD7EDC8}" dt="2022-11-19T12:19:41.442" v="5870" actId="478"/>
          <ac:picMkLst>
            <pc:docMk/>
            <pc:sldMk cId="2661639213" sldId="270"/>
            <ac:picMk id="11" creationId="{1CDD96A6-9C88-F5D9-3DB2-82A65904E3EA}"/>
          </ac:picMkLst>
        </pc:picChg>
        <pc:picChg chg="add mod">
          <ac:chgData name="Joan McKinlay" userId="836a5fa3f8c48e90" providerId="LiveId" clId="{F9C13281-54B8-45C9-9DEC-84029CD7EDC8}" dt="2022-11-19T12:38:10.307" v="6073" actId="1076"/>
          <ac:picMkLst>
            <pc:docMk/>
            <pc:sldMk cId="2661639213" sldId="270"/>
            <ac:picMk id="12" creationId="{9B091368-7ACD-328D-0DC2-F9BCBF126CF5}"/>
          </ac:picMkLst>
        </pc:picChg>
        <pc:picChg chg="add mod">
          <ac:chgData name="Joan McKinlay" userId="836a5fa3f8c48e90" providerId="LiveId" clId="{F9C13281-54B8-45C9-9DEC-84029CD7EDC8}" dt="2022-11-19T12:36:03.531" v="6038" actId="14100"/>
          <ac:picMkLst>
            <pc:docMk/>
            <pc:sldMk cId="2661639213" sldId="270"/>
            <ac:picMk id="13" creationId="{0CAAB3A7-822C-A8E8-280D-73848DE7ECDD}"/>
          </ac:picMkLst>
        </pc:picChg>
        <pc:picChg chg="add mod">
          <ac:chgData name="Joan McKinlay" userId="836a5fa3f8c48e90" providerId="LiveId" clId="{F9C13281-54B8-45C9-9DEC-84029CD7EDC8}" dt="2022-11-19T12:38:08.449" v="6072" actId="1076"/>
          <ac:picMkLst>
            <pc:docMk/>
            <pc:sldMk cId="2661639213" sldId="270"/>
            <ac:picMk id="14" creationId="{D908C51B-82BD-643B-2405-21991E914DAB}"/>
          </ac:picMkLst>
        </pc:picChg>
        <pc:picChg chg="add mod">
          <ac:chgData name="Joan McKinlay" userId="836a5fa3f8c48e90" providerId="LiveId" clId="{F9C13281-54B8-45C9-9DEC-84029CD7EDC8}" dt="2022-11-19T12:36:44.178" v="6050" actId="1076"/>
          <ac:picMkLst>
            <pc:docMk/>
            <pc:sldMk cId="2661639213" sldId="270"/>
            <ac:picMk id="15" creationId="{D50A5D91-8585-E676-B355-ABB3C084BE54}"/>
          </ac:picMkLst>
        </pc:picChg>
        <pc:picChg chg="mod">
          <ac:chgData name="Joan McKinlay" userId="836a5fa3f8c48e90" providerId="LiveId" clId="{F9C13281-54B8-45C9-9DEC-84029CD7EDC8}" dt="2022-11-19T12:38:16.400" v="6075" actId="1076"/>
          <ac:picMkLst>
            <pc:docMk/>
            <pc:sldMk cId="2661639213" sldId="270"/>
            <ac:picMk id="17" creationId="{76D83E88-9D9A-89D4-19AE-9B8EB0378624}"/>
          </ac:picMkLst>
        </pc:picChg>
        <pc:picChg chg="mod">
          <ac:chgData name="Joan McKinlay" userId="836a5fa3f8c48e90" providerId="LiveId" clId="{F9C13281-54B8-45C9-9DEC-84029CD7EDC8}" dt="2022-11-19T12:38:02.525" v="6070" actId="1076"/>
          <ac:picMkLst>
            <pc:docMk/>
            <pc:sldMk cId="2661639213" sldId="270"/>
            <ac:picMk id="19" creationId="{D726391E-EC65-44BB-C8F4-C46BDCCDB9FD}"/>
          </ac:picMkLst>
        </pc:picChg>
        <pc:picChg chg="del">
          <ac:chgData name="Joan McKinlay" userId="836a5fa3f8c48e90" providerId="LiveId" clId="{F9C13281-54B8-45C9-9DEC-84029CD7EDC8}" dt="2022-11-19T12:01:19.954" v="5508" actId="478"/>
          <ac:picMkLst>
            <pc:docMk/>
            <pc:sldMk cId="2661639213" sldId="270"/>
            <ac:picMk id="21" creationId="{DAE0569C-EA3F-769D-AD60-2162A161FAEF}"/>
          </ac:picMkLst>
        </pc:picChg>
        <pc:picChg chg="mod">
          <ac:chgData name="Joan McKinlay" userId="836a5fa3f8c48e90" providerId="LiveId" clId="{F9C13281-54B8-45C9-9DEC-84029CD7EDC8}" dt="2022-11-19T12:37:05.310" v="6053" actId="1076"/>
          <ac:picMkLst>
            <pc:docMk/>
            <pc:sldMk cId="2661639213" sldId="270"/>
            <ac:picMk id="23" creationId="{3A9CA59F-2D49-2246-248D-83F71B8FC330}"/>
          </ac:picMkLst>
        </pc:picChg>
        <pc:picChg chg="del mod">
          <ac:chgData name="Joan McKinlay" userId="836a5fa3f8c48e90" providerId="LiveId" clId="{F9C13281-54B8-45C9-9DEC-84029CD7EDC8}" dt="2022-11-19T12:16:51.065" v="5831" actId="478"/>
          <ac:picMkLst>
            <pc:docMk/>
            <pc:sldMk cId="2661639213" sldId="270"/>
            <ac:picMk id="25" creationId="{B4B7AC13-5F4A-7412-5F17-188149C65F06}"/>
          </ac:picMkLst>
        </pc:picChg>
        <pc:picChg chg="del">
          <ac:chgData name="Joan McKinlay" userId="836a5fa3f8c48e90" providerId="LiveId" clId="{F9C13281-54B8-45C9-9DEC-84029CD7EDC8}" dt="2022-11-19T11:54:26.723" v="5442" actId="478"/>
          <ac:picMkLst>
            <pc:docMk/>
            <pc:sldMk cId="2661639213" sldId="270"/>
            <ac:picMk id="29" creationId="{FDAFF8D4-40A6-0B02-386A-66C66354E6A4}"/>
          </ac:picMkLst>
        </pc:picChg>
        <pc:picChg chg="del">
          <ac:chgData name="Joan McKinlay" userId="836a5fa3f8c48e90" providerId="LiveId" clId="{F9C13281-54B8-45C9-9DEC-84029CD7EDC8}" dt="2022-11-19T11:54:29.553" v="5443" actId="478"/>
          <ac:picMkLst>
            <pc:docMk/>
            <pc:sldMk cId="2661639213" sldId="270"/>
            <ac:picMk id="31" creationId="{D908B8AC-6A03-B96E-501F-A0B8EAAD58F1}"/>
          </ac:picMkLst>
        </pc:picChg>
        <pc:picChg chg="mod">
          <ac:chgData name="Joan McKinlay" userId="836a5fa3f8c48e90" providerId="LiveId" clId="{F9C13281-54B8-45C9-9DEC-84029CD7EDC8}" dt="2022-11-19T12:38:12.806" v="6074" actId="1076"/>
          <ac:picMkLst>
            <pc:docMk/>
            <pc:sldMk cId="2661639213" sldId="270"/>
            <ac:picMk id="33" creationId="{51E52C3A-D10D-B95E-687F-64F4CC7710D2}"/>
          </ac:picMkLst>
        </pc:picChg>
      </pc:sldChg>
      <pc:sldChg chg="modSp mod ord setBg">
        <pc:chgData name="Joan McKinlay" userId="836a5fa3f8c48e90" providerId="LiveId" clId="{F9C13281-54B8-45C9-9DEC-84029CD7EDC8}" dt="2022-11-22T11:58:41.929" v="19925" actId="1076"/>
        <pc:sldMkLst>
          <pc:docMk/>
          <pc:sldMk cId="2967118409" sldId="271"/>
        </pc:sldMkLst>
        <pc:spChg chg="mod">
          <ac:chgData name="Joan McKinlay" userId="836a5fa3f8c48e90" providerId="LiveId" clId="{F9C13281-54B8-45C9-9DEC-84029CD7EDC8}" dt="2022-11-22T11:58:29.846" v="19924" actId="20577"/>
          <ac:spMkLst>
            <pc:docMk/>
            <pc:sldMk cId="2967118409" sldId="271"/>
            <ac:spMk id="3" creationId="{789E1411-E907-797D-5E5F-EBC4EAB4E52D}"/>
          </ac:spMkLst>
        </pc:spChg>
        <pc:picChg chg="mod">
          <ac:chgData name="Joan McKinlay" userId="836a5fa3f8c48e90" providerId="LiveId" clId="{F9C13281-54B8-45C9-9DEC-84029CD7EDC8}" dt="2022-11-22T11:58:41.929" v="19925" actId="1076"/>
          <ac:picMkLst>
            <pc:docMk/>
            <pc:sldMk cId="2967118409" sldId="271"/>
            <ac:picMk id="7" creationId="{C03370DF-20BD-87ED-CBE7-78FD38B7CA7E}"/>
          </ac:picMkLst>
        </pc:picChg>
      </pc:sldChg>
      <pc:sldChg chg="del">
        <pc:chgData name="Joan McKinlay" userId="836a5fa3f8c48e90" providerId="LiveId" clId="{F9C13281-54B8-45C9-9DEC-84029CD7EDC8}" dt="2022-11-18T15:21:30.573" v="1840" actId="47"/>
        <pc:sldMkLst>
          <pc:docMk/>
          <pc:sldMk cId="2024238099" sldId="272"/>
        </pc:sldMkLst>
      </pc:sldChg>
      <pc:sldChg chg="modSp del setBg">
        <pc:chgData name="Joan McKinlay" userId="836a5fa3f8c48e90" providerId="LiveId" clId="{F9C13281-54B8-45C9-9DEC-84029CD7EDC8}" dt="2022-11-19T12:22:37.789" v="5897" actId="2696"/>
        <pc:sldMkLst>
          <pc:docMk/>
          <pc:sldMk cId="4069544130" sldId="273"/>
        </pc:sldMkLst>
        <pc:spChg chg="mod">
          <ac:chgData name="Joan McKinlay" userId="836a5fa3f8c48e90" providerId="LiveId" clId="{F9C13281-54B8-45C9-9DEC-84029CD7EDC8}" dt="2022-11-18T16:25:34.913" v="3851"/>
          <ac:spMkLst>
            <pc:docMk/>
            <pc:sldMk cId="4069544130" sldId="273"/>
            <ac:spMk id="12" creationId="{2A570F9F-7F80-6F7F-2190-4C3D51B6B535}"/>
          </ac:spMkLst>
        </pc:spChg>
        <pc:spChg chg="mod">
          <ac:chgData name="Joan McKinlay" userId="836a5fa3f8c48e90" providerId="LiveId" clId="{F9C13281-54B8-45C9-9DEC-84029CD7EDC8}" dt="2022-11-18T16:25:34.913" v="3851"/>
          <ac:spMkLst>
            <pc:docMk/>
            <pc:sldMk cId="4069544130" sldId="273"/>
            <ac:spMk id="13" creationId="{4605A22C-15B1-9914-B7A2-EC27DFE3C665}"/>
          </ac:spMkLst>
        </pc:spChg>
      </pc:sldChg>
      <pc:sldChg chg="modSp mod ord setBg modNotes">
        <pc:chgData name="Joan McKinlay" userId="836a5fa3f8c48e90" providerId="LiveId" clId="{F9C13281-54B8-45C9-9DEC-84029CD7EDC8}" dt="2022-11-22T11:52:25.161" v="19406" actId="6549"/>
        <pc:sldMkLst>
          <pc:docMk/>
          <pc:sldMk cId="2842344520" sldId="274"/>
        </pc:sldMkLst>
        <pc:spChg chg="mod">
          <ac:chgData name="Joan McKinlay" userId="836a5fa3f8c48e90" providerId="LiveId" clId="{F9C13281-54B8-45C9-9DEC-84029CD7EDC8}" dt="2022-11-19T12:46:33.327" v="6222" actId="1076"/>
          <ac:spMkLst>
            <pc:docMk/>
            <pc:sldMk cId="2842344520" sldId="274"/>
            <ac:spMk id="2" creationId="{C9D19E62-4719-BF9F-5C77-D9B6597E2FEB}"/>
          </ac:spMkLst>
        </pc:spChg>
      </pc:sldChg>
      <pc:sldChg chg="del">
        <pc:chgData name="Joan McKinlay" userId="836a5fa3f8c48e90" providerId="LiveId" clId="{F9C13281-54B8-45C9-9DEC-84029CD7EDC8}" dt="2022-11-16T12:10:16.050" v="1203" actId="2696"/>
        <pc:sldMkLst>
          <pc:docMk/>
          <pc:sldMk cId="526652988" sldId="275"/>
        </pc:sldMkLst>
      </pc:sldChg>
      <pc:sldChg chg="del">
        <pc:chgData name="Joan McKinlay" userId="836a5fa3f8c48e90" providerId="LiveId" clId="{F9C13281-54B8-45C9-9DEC-84029CD7EDC8}" dt="2022-11-18T15:21:14.509" v="1838" actId="47"/>
        <pc:sldMkLst>
          <pc:docMk/>
          <pc:sldMk cId="4144748196" sldId="276"/>
        </pc:sldMkLst>
      </pc:sldChg>
      <pc:sldChg chg="del">
        <pc:chgData name="Joan McKinlay" userId="836a5fa3f8c48e90" providerId="LiveId" clId="{F9C13281-54B8-45C9-9DEC-84029CD7EDC8}" dt="2022-11-18T15:21:19.526" v="1839" actId="47"/>
        <pc:sldMkLst>
          <pc:docMk/>
          <pc:sldMk cId="2489569351" sldId="277"/>
        </pc:sldMkLst>
      </pc:sldChg>
      <pc:sldChg chg="del">
        <pc:chgData name="Joan McKinlay" userId="836a5fa3f8c48e90" providerId="LiveId" clId="{F9C13281-54B8-45C9-9DEC-84029CD7EDC8}" dt="2022-11-19T12:22:50.845" v="5899" actId="2696"/>
        <pc:sldMkLst>
          <pc:docMk/>
          <pc:sldMk cId="2519607077" sldId="278"/>
        </pc:sldMkLst>
      </pc:sldChg>
      <pc:sldChg chg="addSp delSp modSp new mod ord modNotes">
        <pc:chgData name="Joan McKinlay" userId="836a5fa3f8c48e90" providerId="LiveId" clId="{F9C13281-54B8-45C9-9DEC-84029CD7EDC8}" dt="2022-11-22T11:56:12.971" v="19871" actId="20577"/>
        <pc:sldMkLst>
          <pc:docMk/>
          <pc:sldMk cId="2130185764" sldId="279"/>
        </pc:sldMkLst>
        <pc:spChg chg="mod">
          <ac:chgData name="Joan McKinlay" userId="836a5fa3f8c48e90" providerId="LiveId" clId="{F9C13281-54B8-45C9-9DEC-84029CD7EDC8}" dt="2022-11-19T12:00:58.171" v="5506" actId="1076"/>
          <ac:spMkLst>
            <pc:docMk/>
            <pc:sldMk cId="2130185764" sldId="279"/>
            <ac:spMk id="2" creationId="{A1F561A1-C4A9-6A11-CB9F-651B4B4394A9}"/>
          </ac:spMkLst>
        </pc:spChg>
        <pc:spChg chg="del">
          <ac:chgData name="Joan McKinlay" userId="836a5fa3f8c48e90" providerId="LiveId" clId="{F9C13281-54B8-45C9-9DEC-84029CD7EDC8}" dt="2022-11-18T15:24:35.426" v="1879" actId="931"/>
          <ac:spMkLst>
            <pc:docMk/>
            <pc:sldMk cId="2130185764" sldId="279"/>
            <ac:spMk id="3" creationId="{54619F8B-6501-0736-026D-1F168F3D8DD7}"/>
          </ac:spMkLst>
        </pc:spChg>
        <pc:spChg chg="del">
          <ac:chgData name="Joan McKinlay" userId="836a5fa3f8c48e90" providerId="LiveId" clId="{F9C13281-54B8-45C9-9DEC-84029CD7EDC8}" dt="2022-11-18T15:25:13.138" v="1883" actId="931"/>
          <ac:spMkLst>
            <pc:docMk/>
            <pc:sldMk cId="2130185764" sldId="279"/>
            <ac:spMk id="4" creationId="{C83164AE-DA14-CDC8-7890-4AF00F701771}"/>
          </ac:spMkLst>
        </pc:spChg>
        <pc:picChg chg="add mod">
          <ac:chgData name="Joan McKinlay" userId="836a5fa3f8c48e90" providerId="LiveId" clId="{F9C13281-54B8-45C9-9DEC-84029CD7EDC8}" dt="2022-11-19T11:58:58.013" v="5489" actId="1076"/>
          <ac:picMkLst>
            <pc:docMk/>
            <pc:sldMk cId="2130185764" sldId="279"/>
            <ac:picMk id="6" creationId="{0B063352-4E38-DEEA-2EE9-E69F1BAA4AC8}"/>
          </ac:picMkLst>
        </pc:picChg>
        <pc:picChg chg="add mod">
          <ac:chgData name="Joan McKinlay" userId="836a5fa3f8c48e90" providerId="LiveId" clId="{F9C13281-54B8-45C9-9DEC-84029CD7EDC8}" dt="2022-11-19T11:58:54.886" v="5488" actId="1076"/>
          <ac:picMkLst>
            <pc:docMk/>
            <pc:sldMk cId="2130185764" sldId="279"/>
            <ac:picMk id="8" creationId="{9E8F9C4C-E5DC-35F1-96C4-1F2A66FE9A7C}"/>
          </ac:picMkLst>
        </pc:picChg>
        <pc:picChg chg="add del mod">
          <ac:chgData name="Joan McKinlay" userId="836a5fa3f8c48e90" providerId="LiveId" clId="{F9C13281-54B8-45C9-9DEC-84029CD7EDC8}" dt="2022-11-18T15:28:27.147" v="1894" actId="478"/>
          <ac:picMkLst>
            <pc:docMk/>
            <pc:sldMk cId="2130185764" sldId="279"/>
            <ac:picMk id="10" creationId="{93D1B614-5C82-E3E2-18AD-8C1098412CEC}"/>
          </ac:picMkLst>
        </pc:picChg>
        <pc:picChg chg="add mod">
          <ac:chgData name="Joan McKinlay" userId="836a5fa3f8c48e90" providerId="LiveId" clId="{F9C13281-54B8-45C9-9DEC-84029CD7EDC8}" dt="2022-11-19T11:58:52.379" v="5487" actId="1076"/>
          <ac:picMkLst>
            <pc:docMk/>
            <pc:sldMk cId="2130185764" sldId="279"/>
            <ac:picMk id="12" creationId="{95E467CA-4980-6005-BCC8-4CAA9A22BF6E}"/>
          </ac:picMkLst>
        </pc:picChg>
        <pc:picChg chg="add del mod">
          <ac:chgData name="Joan McKinlay" userId="836a5fa3f8c48e90" providerId="LiveId" clId="{F9C13281-54B8-45C9-9DEC-84029CD7EDC8}" dt="2022-11-18T15:29:43.554" v="1913" actId="478"/>
          <ac:picMkLst>
            <pc:docMk/>
            <pc:sldMk cId="2130185764" sldId="279"/>
            <ac:picMk id="14" creationId="{A01D46E9-89BF-3B05-A174-FC81F6EF45A2}"/>
          </ac:picMkLst>
        </pc:picChg>
        <pc:picChg chg="add mod">
          <ac:chgData name="Joan McKinlay" userId="836a5fa3f8c48e90" providerId="LiveId" clId="{F9C13281-54B8-45C9-9DEC-84029CD7EDC8}" dt="2022-11-19T11:59:04.404" v="5491" actId="1076"/>
          <ac:picMkLst>
            <pc:docMk/>
            <pc:sldMk cId="2130185764" sldId="279"/>
            <ac:picMk id="15" creationId="{0E1E58C7-2B60-6A93-7658-4C6EFC92363B}"/>
          </ac:picMkLst>
        </pc:picChg>
      </pc:sldChg>
      <pc:sldChg chg="add del setBg">
        <pc:chgData name="Joan McKinlay" userId="836a5fa3f8c48e90" providerId="LiveId" clId="{F9C13281-54B8-45C9-9DEC-84029CD7EDC8}" dt="2022-11-18T15:20:20.289" v="1797" actId="47"/>
        <pc:sldMkLst>
          <pc:docMk/>
          <pc:sldMk cId="2966104262" sldId="279"/>
        </pc:sldMkLst>
      </pc:sldChg>
      <pc:sldChg chg="addSp delSp modSp add mod setBg setFolMasterObjs modNotes">
        <pc:chgData name="Joan McKinlay" userId="836a5fa3f8c48e90" providerId="LiveId" clId="{F9C13281-54B8-45C9-9DEC-84029CD7EDC8}" dt="2022-11-22T10:55:57.128" v="16688" actId="20577"/>
        <pc:sldMkLst>
          <pc:docMk/>
          <pc:sldMk cId="3029511971" sldId="280"/>
        </pc:sldMkLst>
        <pc:spChg chg="mod">
          <ac:chgData name="Joan McKinlay" userId="836a5fa3f8c48e90" providerId="LiveId" clId="{F9C13281-54B8-45C9-9DEC-84029CD7EDC8}" dt="2022-11-19T12:45:41.915" v="6218" actId="255"/>
          <ac:spMkLst>
            <pc:docMk/>
            <pc:sldMk cId="3029511971" sldId="280"/>
            <ac:spMk id="2" creationId="{C9D19E62-4719-BF9F-5C77-D9B6597E2FEB}"/>
          </ac:spMkLst>
        </pc:spChg>
        <pc:spChg chg="add del">
          <ac:chgData name="Joan McKinlay" userId="836a5fa3f8c48e90" providerId="LiveId" clId="{F9C13281-54B8-45C9-9DEC-84029CD7EDC8}" dt="2022-11-18T16:25:57.316" v="3855" actId="26606"/>
          <ac:spMkLst>
            <pc:docMk/>
            <pc:sldMk cId="3029511971" sldId="280"/>
            <ac:spMk id="9" creationId="{4BBFA14D-8E4F-42D4-B5A0-9588A6A45452}"/>
          </ac:spMkLst>
        </pc:spChg>
        <pc:spChg chg="add del">
          <ac:chgData name="Joan McKinlay" userId="836a5fa3f8c48e90" providerId="LiveId" clId="{F9C13281-54B8-45C9-9DEC-84029CD7EDC8}" dt="2022-11-18T16:25:53.213" v="3853" actId="26606"/>
          <ac:spMkLst>
            <pc:docMk/>
            <pc:sldMk cId="3029511971" sldId="280"/>
            <ac:spMk id="10" creationId="{841ADA27-F8D7-4034-AACF-0E2C0E2546BE}"/>
          </ac:spMkLst>
        </pc:spChg>
        <pc:picChg chg="add del">
          <ac:chgData name="Joan McKinlay" userId="836a5fa3f8c48e90" providerId="LiveId" clId="{F9C13281-54B8-45C9-9DEC-84029CD7EDC8}" dt="2022-11-18T16:25:53.213" v="3853" actId="26606"/>
          <ac:picMkLst>
            <pc:docMk/>
            <pc:sldMk cId="3029511971" sldId="280"/>
            <ac:picMk id="4" creationId="{DC4A9D38-2BEB-CE9B-1542-F08CB1158F49}"/>
          </ac:picMkLst>
        </pc:picChg>
        <pc:cxnChg chg="add del">
          <ac:chgData name="Joan McKinlay" userId="836a5fa3f8c48e90" providerId="LiveId" clId="{F9C13281-54B8-45C9-9DEC-84029CD7EDC8}" dt="2022-11-18T16:25:57.316" v="3855" actId="26606"/>
          <ac:cxnSpMkLst>
            <pc:docMk/>
            <pc:sldMk cId="3029511971" sldId="280"/>
            <ac:cxnSpMk id="7" creationId="{15994703-A2B0-4AE1-8EF2-E1614AC7CEED}"/>
          </ac:cxnSpMkLst>
        </pc:cxnChg>
        <pc:cxnChg chg="add del">
          <ac:chgData name="Joan McKinlay" userId="836a5fa3f8c48e90" providerId="LiveId" clId="{F9C13281-54B8-45C9-9DEC-84029CD7EDC8}" dt="2022-11-18T16:25:53.213" v="3853" actId="26606"/>
          <ac:cxnSpMkLst>
            <pc:docMk/>
            <pc:sldMk cId="3029511971" sldId="280"/>
            <ac:cxnSpMk id="8" creationId="{82F46358-0DB7-443D-99CD-E17948D195B9}"/>
          </ac:cxnSpMkLst>
        </pc:cxnChg>
        <pc:cxnChg chg="add del">
          <ac:chgData name="Joan McKinlay" userId="836a5fa3f8c48e90" providerId="LiveId" clId="{F9C13281-54B8-45C9-9DEC-84029CD7EDC8}" dt="2022-11-18T16:25:57.316" v="3855" actId="26606"/>
          <ac:cxnSpMkLst>
            <pc:docMk/>
            <pc:sldMk cId="3029511971" sldId="280"/>
            <ac:cxnSpMk id="11" creationId="{610B2B88-1A1B-486B-9366-918FE2E71D41}"/>
          </ac:cxnSpMkLst>
        </pc:cxnChg>
        <pc:cxnChg chg="add del">
          <ac:chgData name="Joan McKinlay" userId="836a5fa3f8c48e90" providerId="LiveId" clId="{F9C13281-54B8-45C9-9DEC-84029CD7EDC8}" dt="2022-11-18T16:25:53.213" v="3853" actId="26606"/>
          <ac:cxnSpMkLst>
            <pc:docMk/>
            <pc:sldMk cId="3029511971" sldId="280"/>
            <ac:cxnSpMk id="12" creationId="{9CC82DC8-E7AF-4E0A-B62F-9B79E706D9F3}"/>
          </ac:cxnSpMkLst>
        </pc:cxnChg>
      </pc:sldChg>
      <pc:sldChg chg="modSp add mod ord setBg modNotes">
        <pc:chgData name="Joan McKinlay" userId="836a5fa3f8c48e90" providerId="LiveId" clId="{F9C13281-54B8-45C9-9DEC-84029CD7EDC8}" dt="2022-11-22T12:30:05.123" v="20084" actId="20577"/>
        <pc:sldMkLst>
          <pc:docMk/>
          <pc:sldMk cId="344028612" sldId="281"/>
        </pc:sldMkLst>
        <pc:spChg chg="mod">
          <ac:chgData name="Joan McKinlay" userId="836a5fa3f8c48e90" providerId="LiveId" clId="{F9C13281-54B8-45C9-9DEC-84029CD7EDC8}" dt="2022-11-22T12:12:16.748" v="19957" actId="20577"/>
          <ac:spMkLst>
            <pc:docMk/>
            <pc:sldMk cId="344028612" sldId="281"/>
            <ac:spMk id="2" creationId="{C9D19E62-4719-BF9F-5C77-D9B6597E2FEB}"/>
          </ac:spMkLst>
        </pc:spChg>
      </pc:sldChg>
      <pc:sldChg chg="addSp delSp modSp add del mod">
        <pc:chgData name="Joan McKinlay" userId="836a5fa3f8c48e90" providerId="LiveId" clId="{F9C13281-54B8-45C9-9DEC-84029CD7EDC8}" dt="2022-11-19T11:46:16.706" v="5406" actId="2696"/>
        <pc:sldMkLst>
          <pc:docMk/>
          <pc:sldMk cId="91810974" sldId="282"/>
        </pc:sldMkLst>
        <pc:spChg chg="mod">
          <ac:chgData name="Joan McKinlay" userId="836a5fa3f8c48e90" providerId="LiveId" clId="{F9C13281-54B8-45C9-9DEC-84029CD7EDC8}" dt="2022-11-19T11:23:43.706" v="5294" actId="1076"/>
          <ac:spMkLst>
            <pc:docMk/>
            <pc:sldMk cId="91810974" sldId="282"/>
            <ac:spMk id="2" creationId="{A1F561A1-C4A9-6A11-CB9F-651B4B4394A9}"/>
          </ac:spMkLst>
        </pc:spChg>
        <pc:spChg chg="add del mod">
          <ac:chgData name="Joan McKinlay" userId="836a5fa3f8c48e90" providerId="LiveId" clId="{F9C13281-54B8-45C9-9DEC-84029CD7EDC8}" dt="2022-11-19T11:19:40.952" v="5205" actId="478"/>
          <ac:spMkLst>
            <pc:docMk/>
            <pc:sldMk cId="91810974" sldId="282"/>
            <ac:spMk id="7" creationId="{2C25E6D9-1D7B-86E1-986F-E916EE98FA55}"/>
          </ac:spMkLst>
        </pc:spChg>
        <pc:picChg chg="add mod">
          <ac:chgData name="Joan McKinlay" userId="836a5fa3f8c48e90" providerId="LiveId" clId="{F9C13281-54B8-45C9-9DEC-84029CD7EDC8}" dt="2022-11-19T11:24:05.409" v="5302" actId="1076"/>
          <ac:picMkLst>
            <pc:docMk/>
            <pc:sldMk cId="91810974" sldId="282"/>
            <ac:picMk id="4" creationId="{30DAEBA5-7210-7120-3FFB-E65A9DA1A82A}"/>
          </ac:picMkLst>
        </pc:picChg>
        <pc:picChg chg="del mod">
          <ac:chgData name="Joan McKinlay" userId="836a5fa3f8c48e90" providerId="LiveId" clId="{F9C13281-54B8-45C9-9DEC-84029CD7EDC8}" dt="2022-11-19T11:19:28.088" v="5203" actId="478"/>
          <ac:picMkLst>
            <pc:docMk/>
            <pc:sldMk cId="91810974" sldId="282"/>
            <ac:picMk id="6" creationId="{0B063352-4E38-DEEA-2EE9-E69F1BAA4AC8}"/>
          </ac:picMkLst>
        </pc:picChg>
        <pc:picChg chg="mod modCrop">
          <ac:chgData name="Joan McKinlay" userId="836a5fa3f8c48e90" providerId="LiveId" clId="{F9C13281-54B8-45C9-9DEC-84029CD7EDC8}" dt="2022-11-19T11:35:57.277" v="5312" actId="1076"/>
          <ac:picMkLst>
            <pc:docMk/>
            <pc:sldMk cId="91810974" sldId="282"/>
            <ac:picMk id="8" creationId="{9E8F9C4C-E5DC-35F1-96C4-1F2A66FE9A7C}"/>
          </ac:picMkLst>
        </pc:picChg>
        <pc:picChg chg="add mod">
          <ac:chgData name="Joan McKinlay" userId="836a5fa3f8c48e90" providerId="LiveId" clId="{F9C13281-54B8-45C9-9DEC-84029CD7EDC8}" dt="2022-11-19T11:23:33.691" v="5292" actId="1076"/>
          <ac:picMkLst>
            <pc:docMk/>
            <pc:sldMk cId="91810974" sldId="282"/>
            <ac:picMk id="10" creationId="{685ABAF5-E5B5-C917-1C78-C59EF388D0F9}"/>
          </ac:picMkLst>
        </pc:picChg>
        <pc:picChg chg="add mod">
          <ac:chgData name="Joan McKinlay" userId="836a5fa3f8c48e90" providerId="LiveId" clId="{F9C13281-54B8-45C9-9DEC-84029CD7EDC8}" dt="2022-11-19T11:23:23.078" v="5290" actId="1076"/>
          <ac:picMkLst>
            <pc:docMk/>
            <pc:sldMk cId="91810974" sldId="282"/>
            <ac:picMk id="11" creationId="{525D22EE-61A9-935C-A938-A870F7D8B755}"/>
          </ac:picMkLst>
        </pc:picChg>
        <pc:picChg chg="del">
          <ac:chgData name="Joan McKinlay" userId="836a5fa3f8c48e90" providerId="LiveId" clId="{F9C13281-54B8-45C9-9DEC-84029CD7EDC8}" dt="2022-11-19T11:19:06.788" v="5199" actId="478"/>
          <ac:picMkLst>
            <pc:docMk/>
            <pc:sldMk cId="91810974" sldId="282"/>
            <ac:picMk id="12" creationId="{95E467CA-4980-6005-BCC8-4CAA9A22BF6E}"/>
          </ac:picMkLst>
        </pc:picChg>
        <pc:picChg chg="add mod">
          <ac:chgData name="Joan McKinlay" userId="836a5fa3f8c48e90" providerId="LiveId" clId="{F9C13281-54B8-45C9-9DEC-84029CD7EDC8}" dt="2022-11-19T11:23:16.486" v="5287" actId="1076"/>
          <ac:picMkLst>
            <pc:docMk/>
            <pc:sldMk cId="91810974" sldId="282"/>
            <ac:picMk id="13" creationId="{FEFD3897-BBA9-A67D-9C7C-CC79B59136B8}"/>
          </ac:picMkLst>
        </pc:picChg>
        <pc:picChg chg="add del mod">
          <ac:chgData name="Joan McKinlay" userId="836a5fa3f8c48e90" providerId="LiveId" clId="{F9C13281-54B8-45C9-9DEC-84029CD7EDC8}" dt="2022-11-19T11:35:29.173" v="5308" actId="478"/>
          <ac:picMkLst>
            <pc:docMk/>
            <pc:sldMk cId="91810974" sldId="282"/>
            <ac:picMk id="15" creationId="{1C92BDFD-01E5-7334-BC43-2486135299F1}"/>
          </ac:picMkLst>
        </pc:picChg>
        <pc:picChg chg="add mod">
          <ac:chgData name="Joan McKinlay" userId="836a5fa3f8c48e90" providerId="LiveId" clId="{F9C13281-54B8-45C9-9DEC-84029CD7EDC8}" dt="2022-11-19T11:36:28.391" v="5317" actId="1076"/>
          <ac:picMkLst>
            <pc:docMk/>
            <pc:sldMk cId="91810974" sldId="282"/>
            <ac:picMk id="17" creationId="{FA5A6C7F-142E-A8DE-E683-91F68CDD0E06}"/>
          </ac:picMkLst>
        </pc:picChg>
      </pc:sldChg>
      <pc:sldChg chg="add del ord">
        <pc:chgData name="Joan McKinlay" userId="836a5fa3f8c48e90" providerId="LiveId" clId="{F9C13281-54B8-45C9-9DEC-84029CD7EDC8}" dt="2022-11-21T12:15:28.911" v="6789" actId="2696"/>
        <pc:sldMkLst>
          <pc:docMk/>
          <pc:sldMk cId="2093656535" sldId="282"/>
        </pc:sldMkLst>
      </pc:sldChg>
      <pc:sldChg chg="add del">
        <pc:chgData name="Joan McKinlay" userId="836a5fa3f8c48e90" providerId="LiveId" clId="{F9C13281-54B8-45C9-9DEC-84029CD7EDC8}" dt="2022-11-19T12:22:55.105" v="5900" actId="2696"/>
        <pc:sldMkLst>
          <pc:docMk/>
          <pc:sldMk cId="2888152148" sldId="282"/>
        </pc:sldMkLst>
      </pc:sldChg>
      <pc:sldChg chg="modSp add mod modNotes">
        <pc:chgData name="Joan McKinlay" userId="836a5fa3f8c48e90" providerId="LiveId" clId="{F9C13281-54B8-45C9-9DEC-84029CD7EDC8}" dt="2022-11-22T11:13:12.667" v="17631" actId="20577"/>
        <pc:sldMkLst>
          <pc:docMk/>
          <pc:sldMk cId="2955355888" sldId="282"/>
        </pc:sldMkLst>
        <pc:spChg chg="mod">
          <ac:chgData name="Joan McKinlay" userId="836a5fa3f8c48e90" providerId="LiveId" clId="{F9C13281-54B8-45C9-9DEC-84029CD7EDC8}" dt="2022-11-22T11:13:12.667" v="17631" actId="20577"/>
          <ac:spMkLst>
            <pc:docMk/>
            <pc:sldMk cId="2955355888" sldId="282"/>
            <ac:spMk id="2" creationId="{C9D19E62-4719-BF9F-5C77-D9B6597E2FEB}"/>
          </ac:spMkLst>
        </pc:spChg>
      </pc:sldChg>
      <pc:sldChg chg="add del">
        <pc:chgData name="Joan McKinlay" userId="836a5fa3f8c48e90" providerId="LiveId" clId="{F9C13281-54B8-45C9-9DEC-84029CD7EDC8}" dt="2022-11-21T12:11:19.925" v="6584" actId="2696"/>
        <pc:sldMkLst>
          <pc:docMk/>
          <pc:sldMk cId="3604172328" sldId="283"/>
        </pc:sldMkLst>
      </pc:sldChg>
      <pc:sldMasterChg chg="setBg modSldLayout">
        <pc:chgData name="Joan McKinlay" userId="836a5fa3f8c48e90" providerId="LiveId" clId="{F9C13281-54B8-45C9-9DEC-84029CD7EDC8}" dt="2022-11-19T12:07:35.179" v="5566"/>
        <pc:sldMasterMkLst>
          <pc:docMk/>
          <pc:sldMasterMk cId="192347" sldId="2147483761"/>
        </pc:sldMasterMkLst>
        <pc:sldLayoutChg chg="setBg">
          <pc:chgData name="Joan McKinlay" userId="836a5fa3f8c48e90" providerId="LiveId" clId="{F9C13281-54B8-45C9-9DEC-84029CD7EDC8}" dt="2022-11-19T12:07:35.179" v="5566"/>
          <pc:sldLayoutMkLst>
            <pc:docMk/>
            <pc:sldMasterMk cId="192347" sldId="2147483761"/>
            <pc:sldLayoutMk cId="4009760995" sldId="2147483762"/>
          </pc:sldLayoutMkLst>
        </pc:sldLayoutChg>
        <pc:sldLayoutChg chg="setBg">
          <pc:chgData name="Joan McKinlay" userId="836a5fa3f8c48e90" providerId="LiveId" clId="{F9C13281-54B8-45C9-9DEC-84029CD7EDC8}" dt="2022-11-19T12:07:35.179" v="5566"/>
          <pc:sldLayoutMkLst>
            <pc:docMk/>
            <pc:sldMasterMk cId="192347" sldId="2147483761"/>
            <pc:sldLayoutMk cId="3757379240" sldId="2147483763"/>
          </pc:sldLayoutMkLst>
        </pc:sldLayoutChg>
        <pc:sldLayoutChg chg="setBg">
          <pc:chgData name="Joan McKinlay" userId="836a5fa3f8c48e90" providerId="LiveId" clId="{F9C13281-54B8-45C9-9DEC-84029CD7EDC8}" dt="2022-11-19T12:07:35.179" v="5566"/>
          <pc:sldLayoutMkLst>
            <pc:docMk/>
            <pc:sldMasterMk cId="192347" sldId="2147483761"/>
            <pc:sldLayoutMk cId="2109411736" sldId="2147483764"/>
          </pc:sldLayoutMkLst>
        </pc:sldLayoutChg>
        <pc:sldLayoutChg chg="setBg">
          <pc:chgData name="Joan McKinlay" userId="836a5fa3f8c48e90" providerId="LiveId" clId="{F9C13281-54B8-45C9-9DEC-84029CD7EDC8}" dt="2022-11-19T12:07:35.179" v="5566"/>
          <pc:sldLayoutMkLst>
            <pc:docMk/>
            <pc:sldMasterMk cId="192347" sldId="2147483761"/>
            <pc:sldLayoutMk cId="3681585144" sldId="2147483765"/>
          </pc:sldLayoutMkLst>
        </pc:sldLayoutChg>
        <pc:sldLayoutChg chg="setBg">
          <pc:chgData name="Joan McKinlay" userId="836a5fa3f8c48e90" providerId="LiveId" clId="{F9C13281-54B8-45C9-9DEC-84029CD7EDC8}" dt="2022-11-19T12:07:35.179" v="5566"/>
          <pc:sldLayoutMkLst>
            <pc:docMk/>
            <pc:sldMasterMk cId="192347" sldId="2147483761"/>
            <pc:sldLayoutMk cId="1733922587" sldId="2147483766"/>
          </pc:sldLayoutMkLst>
        </pc:sldLayoutChg>
        <pc:sldLayoutChg chg="setBg">
          <pc:chgData name="Joan McKinlay" userId="836a5fa3f8c48e90" providerId="LiveId" clId="{F9C13281-54B8-45C9-9DEC-84029CD7EDC8}" dt="2022-11-19T12:07:35.179" v="5566"/>
          <pc:sldLayoutMkLst>
            <pc:docMk/>
            <pc:sldMasterMk cId="192347" sldId="2147483761"/>
            <pc:sldLayoutMk cId="1732251324" sldId="2147483767"/>
          </pc:sldLayoutMkLst>
        </pc:sldLayoutChg>
        <pc:sldLayoutChg chg="setBg">
          <pc:chgData name="Joan McKinlay" userId="836a5fa3f8c48e90" providerId="LiveId" clId="{F9C13281-54B8-45C9-9DEC-84029CD7EDC8}" dt="2022-11-19T12:07:35.179" v="5566"/>
          <pc:sldLayoutMkLst>
            <pc:docMk/>
            <pc:sldMasterMk cId="192347" sldId="2147483761"/>
            <pc:sldLayoutMk cId="1972595785" sldId="2147483768"/>
          </pc:sldLayoutMkLst>
        </pc:sldLayoutChg>
        <pc:sldLayoutChg chg="setBg">
          <pc:chgData name="Joan McKinlay" userId="836a5fa3f8c48e90" providerId="LiveId" clId="{F9C13281-54B8-45C9-9DEC-84029CD7EDC8}" dt="2022-11-19T12:07:35.179" v="5566"/>
          <pc:sldLayoutMkLst>
            <pc:docMk/>
            <pc:sldMasterMk cId="192347" sldId="2147483761"/>
            <pc:sldLayoutMk cId="2413110709" sldId="2147483769"/>
          </pc:sldLayoutMkLst>
        </pc:sldLayoutChg>
        <pc:sldLayoutChg chg="setBg">
          <pc:chgData name="Joan McKinlay" userId="836a5fa3f8c48e90" providerId="LiveId" clId="{F9C13281-54B8-45C9-9DEC-84029CD7EDC8}" dt="2022-11-19T12:07:35.179" v="5566"/>
          <pc:sldLayoutMkLst>
            <pc:docMk/>
            <pc:sldMasterMk cId="192347" sldId="2147483761"/>
            <pc:sldLayoutMk cId="1000562688" sldId="2147483770"/>
          </pc:sldLayoutMkLst>
        </pc:sldLayoutChg>
        <pc:sldLayoutChg chg="setBg">
          <pc:chgData name="Joan McKinlay" userId="836a5fa3f8c48e90" providerId="LiveId" clId="{F9C13281-54B8-45C9-9DEC-84029CD7EDC8}" dt="2022-11-19T12:07:35.179" v="5566"/>
          <pc:sldLayoutMkLst>
            <pc:docMk/>
            <pc:sldMasterMk cId="192347" sldId="2147483761"/>
            <pc:sldLayoutMk cId="665945535" sldId="2147483771"/>
          </pc:sldLayoutMkLst>
        </pc:sldLayoutChg>
        <pc:sldLayoutChg chg="setBg">
          <pc:chgData name="Joan McKinlay" userId="836a5fa3f8c48e90" providerId="LiveId" clId="{F9C13281-54B8-45C9-9DEC-84029CD7EDC8}" dt="2022-11-19T12:07:35.179" v="5566"/>
          <pc:sldLayoutMkLst>
            <pc:docMk/>
            <pc:sldMasterMk cId="192347" sldId="2147483761"/>
            <pc:sldLayoutMk cId="758090569" sldId="2147483772"/>
          </pc:sldLayoutMkLst>
        </pc:sldLayoutChg>
      </pc:sldMasterChg>
      <pc:sldMasterChg chg="new mod addSldLayout">
        <pc:chgData name="Joan McKinlay" userId="836a5fa3f8c48e90" providerId="LiveId" clId="{F9C13281-54B8-45C9-9DEC-84029CD7EDC8}" dt="2022-11-21T14:29:33.266" v="13735" actId="6938"/>
        <pc:sldMasterMkLst>
          <pc:docMk/>
          <pc:sldMasterMk cId="3116895003" sldId="2147483773"/>
        </pc:sldMasterMkLst>
        <pc:sldLayoutChg chg="new replId">
          <pc:chgData name="Joan McKinlay" userId="836a5fa3f8c48e90" providerId="LiveId" clId="{F9C13281-54B8-45C9-9DEC-84029CD7EDC8}" dt="2022-11-21T14:29:33.266" v="13735" actId="6938"/>
          <pc:sldLayoutMkLst>
            <pc:docMk/>
            <pc:sldMasterMk cId="3116895003" sldId="2147483773"/>
            <pc:sldLayoutMk cId="880183058" sldId="2147483774"/>
          </pc:sldLayoutMkLst>
        </pc:sldLayoutChg>
        <pc:sldLayoutChg chg="new replId">
          <pc:chgData name="Joan McKinlay" userId="836a5fa3f8c48e90" providerId="LiveId" clId="{F9C13281-54B8-45C9-9DEC-84029CD7EDC8}" dt="2022-11-21T14:29:33.266" v="13735" actId="6938"/>
          <pc:sldLayoutMkLst>
            <pc:docMk/>
            <pc:sldMasterMk cId="3116895003" sldId="2147483773"/>
            <pc:sldLayoutMk cId="2860895954" sldId="2147483775"/>
          </pc:sldLayoutMkLst>
        </pc:sldLayoutChg>
        <pc:sldLayoutChg chg="new replId">
          <pc:chgData name="Joan McKinlay" userId="836a5fa3f8c48e90" providerId="LiveId" clId="{F9C13281-54B8-45C9-9DEC-84029CD7EDC8}" dt="2022-11-21T14:29:33.266" v="13735" actId="6938"/>
          <pc:sldLayoutMkLst>
            <pc:docMk/>
            <pc:sldMasterMk cId="3116895003" sldId="2147483773"/>
            <pc:sldLayoutMk cId="2885649189" sldId="2147483776"/>
          </pc:sldLayoutMkLst>
        </pc:sldLayoutChg>
        <pc:sldLayoutChg chg="new replId">
          <pc:chgData name="Joan McKinlay" userId="836a5fa3f8c48e90" providerId="LiveId" clId="{F9C13281-54B8-45C9-9DEC-84029CD7EDC8}" dt="2022-11-21T14:29:33.266" v="13735" actId="6938"/>
          <pc:sldLayoutMkLst>
            <pc:docMk/>
            <pc:sldMasterMk cId="3116895003" sldId="2147483773"/>
            <pc:sldLayoutMk cId="3329172275" sldId="2147483777"/>
          </pc:sldLayoutMkLst>
        </pc:sldLayoutChg>
        <pc:sldLayoutChg chg="new replId">
          <pc:chgData name="Joan McKinlay" userId="836a5fa3f8c48e90" providerId="LiveId" clId="{F9C13281-54B8-45C9-9DEC-84029CD7EDC8}" dt="2022-11-21T14:29:33.266" v="13735" actId="6938"/>
          <pc:sldLayoutMkLst>
            <pc:docMk/>
            <pc:sldMasterMk cId="3116895003" sldId="2147483773"/>
            <pc:sldLayoutMk cId="1238462414" sldId="2147483778"/>
          </pc:sldLayoutMkLst>
        </pc:sldLayoutChg>
        <pc:sldLayoutChg chg="new replId">
          <pc:chgData name="Joan McKinlay" userId="836a5fa3f8c48e90" providerId="LiveId" clId="{F9C13281-54B8-45C9-9DEC-84029CD7EDC8}" dt="2022-11-21T14:29:33.266" v="13735" actId="6938"/>
          <pc:sldLayoutMkLst>
            <pc:docMk/>
            <pc:sldMasterMk cId="3116895003" sldId="2147483773"/>
            <pc:sldLayoutMk cId="2014799073" sldId="2147483779"/>
          </pc:sldLayoutMkLst>
        </pc:sldLayoutChg>
        <pc:sldLayoutChg chg="new replId">
          <pc:chgData name="Joan McKinlay" userId="836a5fa3f8c48e90" providerId="LiveId" clId="{F9C13281-54B8-45C9-9DEC-84029CD7EDC8}" dt="2022-11-21T14:29:33.266" v="13735" actId="6938"/>
          <pc:sldLayoutMkLst>
            <pc:docMk/>
            <pc:sldMasterMk cId="3116895003" sldId="2147483773"/>
            <pc:sldLayoutMk cId="976637688" sldId="2147483780"/>
          </pc:sldLayoutMkLst>
        </pc:sldLayoutChg>
        <pc:sldLayoutChg chg="new replId">
          <pc:chgData name="Joan McKinlay" userId="836a5fa3f8c48e90" providerId="LiveId" clId="{F9C13281-54B8-45C9-9DEC-84029CD7EDC8}" dt="2022-11-21T14:29:33.266" v="13735" actId="6938"/>
          <pc:sldLayoutMkLst>
            <pc:docMk/>
            <pc:sldMasterMk cId="3116895003" sldId="2147483773"/>
            <pc:sldLayoutMk cId="3040058726" sldId="2147483781"/>
          </pc:sldLayoutMkLst>
        </pc:sldLayoutChg>
        <pc:sldLayoutChg chg="new replId">
          <pc:chgData name="Joan McKinlay" userId="836a5fa3f8c48e90" providerId="LiveId" clId="{F9C13281-54B8-45C9-9DEC-84029CD7EDC8}" dt="2022-11-21T14:29:33.266" v="13735" actId="6938"/>
          <pc:sldLayoutMkLst>
            <pc:docMk/>
            <pc:sldMasterMk cId="3116895003" sldId="2147483773"/>
            <pc:sldLayoutMk cId="4103914581" sldId="2147483782"/>
          </pc:sldLayoutMkLst>
        </pc:sldLayoutChg>
        <pc:sldLayoutChg chg="new replId">
          <pc:chgData name="Joan McKinlay" userId="836a5fa3f8c48e90" providerId="LiveId" clId="{F9C13281-54B8-45C9-9DEC-84029CD7EDC8}" dt="2022-11-21T14:29:33.266" v="13735" actId="6938"/>
          <pc:sldLayoutMkLst>
            <pc:docMk/>
            <pc:sldMasterMk cId="3116895003" sldId="2147483773"/>
            <pc:sldLayoutMk cId="3762929901" sldId="2147483783"/>
          </pc:sldLayoutMkLst>
        </pc:sldLayoutChg>
        <pc:sldLayoutChg chg="new replId">
          <pc:chgData name="Joan McKinlay" userId="836a5fa3f8c48e90" providerId="LiveId" clId="{F9C13281-54B8-45C9-9DEC-84029CD7EDC8}" dt="2022-11-21T14:29:33.266" v="13735" actId="6938"/>
          <pc:sldLayoutMkLst>
            <pc:docMk/>
            <pc:sldMasterMk cId="3116895003" sldId="2147483773"/>
            <pc:sldLayoutMk cId="3983107353" sldId="21474837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F56BB-7FB1-497A-9F76-A96C74F541D6}" type="datetimeFigureOut">
              <a:rPr lang="en-GB" smtClean="0"/>
              <a:t>23/11/2022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56140-6A95-4066-B411-E9B30BA3F19A}" type="slidenum">
              <a:rPr lang="en-GB" smtClean="0"/>
              <a:t>‹#›</a:t>
            </a:fld>
            <a:endParaRPr lang="en-GB"/>
          </a:p>
        </p:txBody>
      </p:sp>
    </p:spTree>
    <p:extLst>
      <p:ext uri="{BB962C8B-B14F-4D97-AF65-F5344CB8AC3E}">
        <p14:creationId xmlns:p14="http://schemas.microsoft.com/office/powerpoint/2010/main" val="119177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256140-6A95-4066-B411-E9B30BA3F19A}" type="slidenum">
              <a:rPr lang="en-GB" smtClean="0"/>
              <a:t>1</a:t>
            </a:fld>
            <a:endParaRPr lang="en-GB"/>
          </a:p>
        </p:txBody>
      </p:sp>
    </p:spTree>
    <p:extLst>
      <p:ext uri="{BB962C8B-B14F-4D97-AF65-F5344CB8AC3E}">
        <p14:creationId xmlns:p14="http://schemas.microsoft.com/office/powerpoint/2010/main" val="168898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24560"/>
            <a:ext cx="5486400" cy="4467877"/>
          </a:xfrm>
        </p:spPr>
        <p:txBody>
          <a:bodyPr/>
          <a:lstStyle/>
          <a:p>
            <a:r>
              <a:rPr lang="en-GB" sz="1400" dirty="0">
                <a:latin typeface="Arial" panose="020B0604020202020204" pitchFamily="34" charset="0"/>
                <a:cs typeface="Arial" panose="020B0604020202020204" pitchFamily="34" charset="0"/>
              </a:rPr>
              <a:t>We were and still are, a traditional village hall.  However, as we know, Covid highlighted many social issues particularly for our elderly.</a:t>
            </a:r>
          </a:p>
          <a:p>
            <a:endParaRPr lang="en-GB" sz="1400" dirty="0"/>
          </a:p>
          <a:p>
            <a:pPr algn="l"/>
            <a:r>
              <a:rPr lang="en-GB" sz="1400" b="0" i="0" dirty="0">
                <a:solidFill>
                  <a:srgbClr val="2E3A4D"/>
                </a:solidFill>
                <a:effectLst/>
                <a:latin typeface="Arial" panose="020B0604020202020204" pitchFamily="34" charset="0"/>
                <a:cs typeface="Arial" panose="020B0604020202020204" pitchFamily="34" charset="0"/>
              </a:rPr>
              <a:t>There has been a big impact on all our communities relating to isolation and loneliness and dealing with bereavement over and post lockdown.  These things greatly affect peoples physical and mental wellbeing and if Covid has taught us anything, its is that medical intervention alone is not aways the answer.</a:t>
            </a:r>
            <a:r>
              <a:rPr lang="en-GB" sz="1400" dirty="0">
                <a:solidFill>
                  <a:srgbClr val="2E3A4D"/>
                </a:solidFill>
                <a:latin typeface="Arial" panose="020B0604020202020204" pitchFamily="34" charset="0"/>
                <a:cs typeface="Arial" panose="020B0604020202020204" pitchFamily="34" charset="0"/>
              </a:rPr>
              <a:t> </a:t>
            </a:r>
          </a:p>
          <a:p>
            <a:pPr algn="l"/>
            <a:endParaRPr lang="en-GB" sz="1400" dirty="0">
              <a:solidFill>
                <a:srgbClr val="2E3A4D"/>
              </a:solidFill>
              <a:latin typeface="Arial" panose="020B0604020202020204" pitchFamily="34" charset="0"/>
              <a:cs typeface="Arial" panose="020B0604020202020204" pitchFamily="34" charset="0"/>
            </a:endParaRPr>
          </a:p>
          <a:p>
            <a:pPr algn="l"/>
            <a:r>
              <a:rPr lang="en-GB" sz="1400" b="0" i="0" dirty="0">
                <a:solidFill>
                  <a:srgbClr val="2E3A4D"/>
                </a:solidFill>
                <a:effectLst/>
                <a:latin typeface="Arial" panose="020B0604020202020204" pitchFamily="34" charset="0"/>
                <a:cs typeface="Arial" panose="020B0604020202020204" pitchFamily="34" charset="0"/>
              </a:rPr>
              <a:t>We had heard about social prescribing and found</a:t>
            </a:r>
            <a:r>
              <a:rPr lang="en-GB" sz="1400" dirty="0">
                <a:solidFill>
                  <a:srgbClr val="2E3A4D"/>
                </a:solidFill>
                <a:latin typeface="Arial" panose="020B0604020202020204" pitchFamily="34" charset="0"/>
                <a:cs typeface="Arial" panose="020B0604020202020204" pitchFamily="34" charset="0"/>
              </a:rPr>
              <a:t> Soci</a:t>
            </a:r>
            <a:r>
              <a:rPr lang="en-GB" sz="1400" b="0" i="0" dirty="0">
                <a:solidFill>
                  <a:srgbClr val="2E3A4D"/>
                </a:solidFill>
                <a:effectLst/>
                <a:latin typeface="Arial" panose="020B0604020202020204" pitchFamily="34" charset="0"/>
                <a:cs typeface="Arial" panose="020B0604020202020204" pitchFamily="34" charset="0"/>
              </a:rPr>
              <a:t>al prescribing link workers based at local GP practices.</a:t>
            </a:r>
          </a:p>
          <a:p>
            <a:pPr algn="l"/>
            <a:endParaRPr lang="en-GB" sz="1400" dirty="0">
              <a:solidFill>
                <a:srgbClr val="2E3A4D"/>
              </a:solidFill>
              <a:latin typeface="Arial" panose="020B0604020202020204" pitchFamily="34" charset="0"/>
              <a:cs typeface="Arial" panose="020B0604020202020204" pitchFamily="34" charset="0"/>
            </a:endParaRPr>
          </a:p>
          <a:p>
            <a:r>
              <a:rPr lang="en-GB" sz="1400" b="0" i="0" dirty="0">
                <a:solidFill>
                  <a:srgbClr val="2E3A4D"/>
                </a:solidFill>
                <a:effectLst/>
                <a:latin typeface="Arial" panose="020B0604020202020204" pitchFamily="34" charset="0"/>
                <a:cs typeface="Arial" panose="020B0604020202020204" pitchFamily="34" charset="0"/>
              </a:rPr>
              <a:t>They helped us</a:t>
            </a:r>
            <a:r>
              <a:rPr lang="en-GB" sz="1400" dirty="0">
                <a:solidFill>
                  <a:srgbClr val="2E3A4D"/>
                </a:solidFill>
                <a:latin typeface="Arial" panose="020B0604020202020204" pitchFamily="34" charset="0"/>
                <a:cs typeface="Arial" panose="020B0604020202020204" pitchFamily="34" charset="0"/>
              </a:rPr>
              <a:t> </a:t>
            </a:r>
            <a:r>
              <a:rPr lang="en-GB" sz="1400" b="0" i="0" dirty="0">
                <a:solidFill>
                  <a:srgbClr val="2E3A4D"/>
                </a:solidFill>
                <a:effectLst/>
                <a:latin typeface="Arial" panose="020B0604020202020204" pitchFamily="34" charset="0"/>
                <a:cs typeface="Arial" panose="020B0604020202020204" pitchFamily="34" charset="0"/>
              </a:rPr>
              <a:t>connect us with a variety of other organisations to who offered </a:t>
            </a:r>
            <a:r>
              <a:rPr lang="en-GB" sz="1400" dirty="0">
                <a:solidFill>
                  <a:srgbClr val="2E3A4D"/>
                </a:solidFill>
                <a:latin typeface="Arial" panose="020B0604020202020204" pitchFamily="34" charset="0"/>
                <a:cs typeface="Arial" panose="020B0604020202020204" pitchFamily="34" charset="0"/>
              </a:rPr>
              <a:t>practical and emotional</a:t>
            </a:r>
            <a:r>
              <a:rPr lang="en-GB" sz="1400" b="0" i="0" dirty="0">
                <a:solidFill>
                  <a:srgbClr val="2E3A4D"/>
                </a:solidFill>
                <a:effectLst/>
                <a:latin typeface="Arial" panose="020B0604020202020204" pitchFamily="34" charset="0"/>
                <a:cs typeface="Arial" panose="020B0604020202020204" pitchFamily="34" charset="0"/>
              </a:rPr>
              <a:t> support. Agencies like Red Kite who help with domestic abuse, Citizens Advice and others.</a:t>
            </a:r>
          </a:p>
          <a:p>
            <a:endParaRPr lang="en-GB" sz="1400" b="0" i="0" dirty="0">
              <a:solidFill>
                <a:srgbClr val="2E3A4D"/>
              </a:solidFill>
              <a:effectLst/>
              <a:latin typeface="Arial" panose="020B0604020202020204" pitchFamily="34" charset="0"/>
              <a:cs typeface="Arial" panose="020B0604020202020204" pitchFamily="34" charset="0"/>
            </a:endParaRPr>
          </a:p>
          <a:p>
            <a:pPr algn="l"/>
            <a:r>
              <a:rPr lang="en-GB" sz="1400" b="0" i="0" dirty="0">
                <a:solidFill>
                  <a:srgbClr val="2E3A4D"/>
                </a:solidFill>
                <a:effectLst/>
                <a:latin typeface="Arial" panose="020B0604020202020204" pitchFamily="34" charset="0"/>
                <a:cs typeface="Arial" panose="020B0604020202020204" pitchFamily="34" charset="0"/>
              </a:rPr>
              <a:t>They also referred people to us, who they thought </a:t>
            </a:r>
            <a:r>
              <a:rPr lang="en-GB" sz="1400" dirty="0">
                <a:solidFill>
                  <a:srgbClr val="2E3A4D"/>
                </a:solidFill>
                <a:latin typeface="Arial" panose="020B0604020202020204" pitchFamily="34" charset="0"/>
                <a:cs typeface="Arial" panose="020B0604020202020204" pitchFamily="34" charset="0"/>
              </a:rPr>
              <a:t>would benefit from the </a:t>
            </a:r>
            <a:r>
              <a:rPr lang="en-GB" sz="1400" b="0" i="0" dirty="0">
                <a:solidFill>
                  <a:srgbClr val="2E3A4D"/>
                </a:solidFill>
                <a:effectLst/>
                <a:latin typeface="Arial" panose="020B0604020202020204" pitchFamily="34" charset="0"/>
                <a:cs typeface="Arial" panose="020B0604020202020204" pitchFamily="34" charset="0"/>
              </a:rPr>
              <a:t>wellbeing activities we had started to introduce and one of the first wellbeing </a:t>
            </a:r>
            <a:r>
              <a:rPr lang="en-GB" sz="1400" b="0" i="0" dirty="0" err="1">
                <a:solidFill>
                  <a:srgbClr val="2E3A4D"/>
                </a:solidFill>
                <a:effectLst/>
                <a:latin typeface="Arial" panose="020B0604020202020204" pitchFamily="34" charset="0"/>
                <a:cs typeface="Arial" panose="020B0604020202020204" pitchFamily="34" charset="0"/>
              </a:rPr>
              <a:t>initiativies</a:t>
            </a:r>
            <a:r>
              <a:rPr lang="en-GB" sz="1400" b="0" i="0" dirty="0">
                <a:solidFill>
                  <a:srgbClr val="2E3A4D"/>
                </a:solidFill>
                <a:effectLst/>
                <a:latin typeface="Arial" panose="020B0604020202020204" pitchFamily="34" charset="0"/>
                <a:cs typeface="Arial" panose="020B0604020202020204" pitchFamily="34" charset="0"/>
              </a:rPr>
              <a:t> was  our Bereavement Café </a:t>
            </a:r>
          </a:p>
          <a:p>
            <a:pPr algn="l"/>
            <a:endParaRPr lang="en-GB" sz="1400" dirty="0">
              <a:solidFill>
                <a:srgbClr val="2E3A4D"/>
              </a:solidFill>
              <a:latin typeface="Arial" panose="020B0604020202020204" pitchFamily="34" charset="0"/>
              <a:cs typeface="Arial" panose="020B0604020202020204" pitchFamily="34" charset="0"/>
            </a:endParaRPr>
          </a:p>
          <a:p>
            <a:pPr algn="l"/>
            <a:endParaRPr lang="en-GB" sz="1400" b="0" i="0" dirty="0">
              <a:solidFill>
                <a:srgbClr val="2E3A4D"/>
              </a:solidFill>
              <a:effectLst/>
              <a:latin typeface="Arial" panose="020B0604020202020204" pitchFamily="34" charset="0"/>
              <a:cs typeface="Arial" panose="020B0604020202020204" pitchFamily="34" charset="0"/>
            </a:endParaRPr>
          </a:p>
          <a:p>
            <a:pPr algn="l"/>
            <a:endParaRPr lang="en-GB" sz="1400" b="0" i="0" dirty="0">
              <a:solidFill>
                <a:srgbClr val="2E3A4D"/>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E256140-6A95-4066-B411-E9B30BA3F19A}" type="slidenum">
              <a:rPr lang="en-GB" smtClean="0"/>
              <a:t>2</a:t>
            </a:fld>
            <a:endParaRPr lang="en-GB"/>
          </a:p>
        </p:txBody>
      </p:sp>
    </p:spTree>
    <p:extLst>
      <p:ext uri="{BB962C8B-B14F-4D97-AF65-F5344CB8AC3E}">
        <p14:creationId xmlns:p14="http://schemas.microsoft.com/office/powerpoint/2010/main" val="148328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4112450"/>
            <a:ext cx="5486400" cy="4401311"/>
          </a:xfrm>
        </p:spPr>
        <p:txBody>
          <a:bodyPr/>
          <a:lstStyle/>
          <a:p>
            <a:r>
              <a:rPr lang="en-GB" sz="1400" dirty="0">
                <a:latin typeface="Arial" panose="020B0604020202020204" pitchFamily="34" charset="0"/>
                <a:cs typeface="Arial" panose="020B0604020202020204" pitchFamily="34" charset="0"/>
              </a:rPr>
              <a:t>We knew we had to offer more for community wellbeing and we needed somethings to change to offer more activities related to health and wellbeing.  Do enable this, looked at introducing more flexibility within our bookings calendar.</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We didn’t have to make too many drastic changes to how we managed our hall bookings. But it did make us focus on how we managed hall availability for all our hall hirers more closely to make the best of the times and days available.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Other changes centred around refurbishment, creating a space where people wanted to be.  A room previously leased as a Doctors surgery for many years, became available and we went about putting this space back into use.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Its our latest refurbishment project and is now used as a confidential space for meetings, counselling and health and wellbeing therapies.</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E256140-6A95-4066-B411-E9B30BA3F19A}" type="slidenum">
              <a:rPr lang="en-GB" smtClean="0"/>
              <a:t>3</a:t>
            </a:fld>
            <a:endParaRPr lang="en-GB"/>
          </a:p>
        </p:txBody>
      </p:sp>
    </p:spTree>
    <p:extLst>
      <p:ext uri="{BB962C8B-B14F-4D97-AF65-F5344CB8AC3E}">
        <p14:creationId xmlns:p14="http://schemas.microsoft.com/office/powerpoint/2010/main" val="2391487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and after images of our meeting  and counselling space</a:t>
            </a:r>
          </a:p>
          <a:p>
            <a:endParaRPr lang="en-GB" dirty="0"/>
          </a:p>
          <a:p>
            <a:r>
              <a:rPr lang="en-GB" dirty="0"/>
              <a:t>This room had been locked and out of use for more than two years due to Covid restrictions.  It hadn’t been aired for a very long time and I’m afraid it didn’t smell too good but thankfully, its been cleaned up as you can see and is sweet smelling now!</a:t>
            </a:r>
          </a:p>
          <a:p>
            <a:endParaRPr lang="en-GB" dirty="0"/>
          </a:p>
          <a:p>
            <a:pPr marL="171450" indent="-171450">
              <a:buFont typeface="Arial" panose="020B0604020202020204" pitchFamily="34" charset="0"/>
              <a:buChar char="•"/>
            </a:pPr>
            <a:r>
              <a:rPr lang="en-GB" dirty="0"/>
              <a:t>Refurbishment was mostly carried out by volunteers and cost the Village Hall just shy of £2k, so not grant funded in this instance.</a:t>
            </a:r>
          </a:p>
        </p:txBody>
      </p:sp>
      <p:sp>
        <p:nvSpPr>
          <p:cNvPr id="4" name="Slide Number Placeholder 3"/>
          <p:cNvSpPr>
            <a:spLocks noGrp="1"/>
          </p:cNvSpPr>
          <p:nvPr>
            <p:ph type="sldNum" sz="quarter" idx="5"/>
          </p:nvPr>
        </p:nvSpPr>
        <p:spPr/>
        <p:txBody>
          <a:bodyPr/>
          <a:lstStyle/>
          <a:p>
            <a:fld id="{AE256140-6A95-4066-B411-E9B30BA3F19A}" type="slidenum">
              <a:rPr lang="en-GB" smtClean="0"/>
              <a:t>4</a:t>
            </a:fld>
            <a:endParaRPr lang="en-GB"/>
          </a:p>
        </p:txBody>
      </p:sp>
    </p:spTree>
    <p:extLst>
      <p:ext uri="{BB962C8B-B14F-4D97-AF65-F5344CB8AC3E}">
        <p14:creationId xmlns:p14="http://schemas.microsoft.com/office/powerpoint/2010/main" val="163087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anose="020B0604020202020204" pitchFamily="34" charset="0"/>
                <a:cs typeface="Arial" panose="020B0604020202020204" pitchFamily="34" charset="0"/>
              </a:rPr>
              <a:t>Some of our activities are weekly and some like afternoon tea, community breakfast, Bereavement cafe and cinema are monthly.</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Without volunteers to run these, they simply wouldn’t happen.  We are constantly networking to find out where funding might be available, telling the story of what we are doing and how we want to further support community wellbeing.</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 2020/21, half of our overall income came from grant funding, either for direct support for wellbeing initiatives or capital projects to improve our village hall environment.  </a:t>
            </a: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E256140-6A95-4066-B411-E9B30BA3F19A}" type="slidenum">
              <a:rPr lang="en-GB" smtClean="0"/>
              <a:t>5</a:t>
            </a:fld>
            <a:endParaRPr lang="en-GB"/>
          </a:p>
        </p:txBody>
      </p:sp>
    </p:spTree>
    <p:extLst>
      <p:ext uri="{BB962C8B-B14F-4D97-AF65-F5344CB8AC3E}">
        <p14:creationId xmlns:p14="http://schemas.microsoft.com/office/powerpoint/2010/main" val="200129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anose="020B0604020202020204" pitchFamily="34" charset="0"/>
                <a:cs typeface="Arial" panose="020B0604020202020204" pitchFamily="34" charset="0"/>
              </a:rPr>
              <a:t>Always need to remember to take photographs of activities or refurbishment, as it does help tell the story of what we doing for future grant funding opportunities.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We also need to let people know what community wellbeing activities we have on offer too, so try and keep our website up-to-date and where possible get permission to have email addresses for direct marketing of events.</a:t>
            </a:r>
          </a:p>
        </p:txBody>
      </p:sp>
      <p:sp>
        <p:nvSpPr>
          <p:cNvPr id="4" name="Slide Number Placeholder 3"/>
          <p:cNvSpPr>
            <a:spLocks noGrp="1"/>
          </p:cNvSpPr>
          <p:nvPr>
            <p:ph type="sldNum" sz="quarter" idx="5"/>
          </p:nvPr>
        </p:nvSpPr>
        <p:spPr/>
        <p:txBody>
          <a:bodyPr/>
          <a:lstStyle/>
          <a:p>
            <a:fld id="{AE256140-6A95-4066-B411-E9B30BA3F19A}" type="slidenum">
              <a:rPr lang="en-GB" smtClean="0"/>
              <a:t>6</a:t>
            </a:fld>
            <a:endParaRPr lang="en-GB"/>
          </a:p>
        </p:txBody>
      </p:sp>
    </p:spTree>
    <p:extLst>
      <p:ext uri="{BB962C8B-B14F-4D97-AF65-F5344CB8AC3E}">
        <p14:creationId xmlns:p14="http://schemas.microsoft.com/office/powerpoint/2010/main" val="1987032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256140-6A95-4066-B411-E9B30BA3F19A}" type="slidenum">
              <a:rPr lang="en-GB" smtClean="0"/>
              <a:t>7</a:t>
            </a:fld>
            <a:endParaRPr lang="en-GB"/>
          </a:p>
        </p:txBody>
      </p:sp>
    </p:spTree>
    <p:extLst>
      <p:ext uri="{BB962C8B-B14F-4D97-AF65-F5344CB8AC3E}">
        <p14:creationId xmlns:p14="http://schemas.microsoft.com/office/powerpoint/2010/main" val="250878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4825"/>
            <a:ext cx="5486400" cy="3086100"/>
          </a:xfrm>
        </p:spPr>
      </p:sp>
      <p:sp>
        <p:nvSpPr>
          <p:cNvPr id="3" name="Notes Placeholder 2"/>
          <p:cNvSpPr>
            <a:spLocks noGrp="1"/>
          </p:cNvSpPr>
          <p:nvPr>
            <p:ph type="body" idx="1"/>
          </p:nvPr>
        </p:nvSpPr>
        <p:spPr>
          <a:xfrm>
            <a:off x="685800" y="3912035"/>
            <a:ext cx="5486400" cy="4727140"/>
          </a:xfrm>
        </p:spPr>
        <p:txBody>
          <a:bodyPr/>
          <a:lstStyle/>
          <a:p>
            <a:r>
              <a:rPr lang="en-GB" sz="1400" dirty="0">
                <a:latin typeface="Arial" panose="020B0604020202020204" pitchFamily="34" charset="0"/>
                <a:cs typeface="Arial" panose="020B0604020202020204" pitchFamily="34" charset="0"/>
              </a:rPr>
              <a:t>The NHS has been a big influence in helping us promote our ability to live stream events from the hall, we can offer conferences, workshops and training facilities which have been grant funded by Ash Valley Community Hub and we can also support these events by providing refreshments from our new kitchen, grant funded in 2020 by Clarion Futures.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Doctors often find they have patients coming in asking the same questions throughout their working day.  Offering workshops or seminars for patients allows for many other topics to be covered, </a:t>
            </a:r>
            <a:r>
              <a:rPr lang="en-GB" sz="1400" dirty="0" err="1">
                <a:latin typeface="Arial" panose="020B0604020202020204" pitchFamily="34" charset="0"/>
                <a:cs typeface="Arial" panose="020B0604020202020204" pitchFamily="34" charset="0"/>
              </a:rPr>
              <a:t>e;g</a:t>
            </a:r>
            <a:r>
              <a:rPr lang="en-GB" sz="1400" dirty="0">
                <a:latin typeface="Arial" panose="020B0604020202020204" pitchFamily="34" charset="0"/>
                <a:cs typeface="Arial" panose="020B0604020202020204" pitchFamily="34" charset="0"/>
              </a:rPr>
              <a:t>; diabetes, coping with autism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Key events we have held so far are;</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Course of 4 menopause evening workshops run by </a:t>
            </a:r>
            <a:r>
              <a:rPr lang="en-GB" sz="1400" dirty="0" err="1">
                <a:latin typeface="Arial" panose="020B0604020202020204" pitchFamily="34" charset="0"/>
                <a:cs typeface="Arial" panose="020B0604020202020204" pitchFamily="34" charset="0"/>
              </a:rPr>
              <a:t>nhs</a:t>
            </a:r>
            <a:r>
              <a:rPr lang="en-GB" sz="1400" dirty="0">
                <a:latin typeface="Arial" panose="020B0604020202020204" pitchFamily="34" charset="0"/>
                <a:cs typeface="Arial" panose="020B0604020202020204" pitchFamily="34" charset="0"/>
              </a:rPr>
              <a:t> This brought medical professionals including specialists and consultants in front of people, on doctors appointments and in some cases possibly referrals.  </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We have hosted training for 60 </a:t>
            </a:r>
            <a:r>
              <a:rPr lang="en-GB" sz="1400" dirty="0" err="1">
                <a:latin typeface="Arial" panose="020B0604020202020204" pitchFamily="34" charset="0"/>
                <a:cs typeface="Arial" panose="020B0604020202020204" pitchFamily="34" charset="0"/>
              </a:rPr>
              <a:t>nhs</a:t>
            </a:r>
            <a:r>
              <a:rPr lang="en-GB" sz="1400" dirty="0">
                <a:latin typeface="Arial" panose="020B0604020202020204" pitchFamily="34" charset="0"/>
                <a:cs typeface="Arial" panose="020B0604020202020204" pitchFamily="34" charset="0"/>
              </a:rPr>
              <a:t> staff</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Covid and flu vaccinations at weekends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CDA conference today</a:t>
            </a:r>
          </a:p>
          <a:p>
            <a:r>
              <a:rPr lang="en-GB" sz="14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AE256140-6A95-4066-B411-E9B30BA3F19A}" type="slidenum">
              <a:rPr lang="en-GB" smtClean="0"/>
              <a:t>8</a:t>
            </a:fld>
            <a:endParaRPr lang="en-GB"/>
          </a:p>
        </p:txBody>
      </p:sp>
    </p:spTree>
    <p:extLst>
      <p:ext uri="{BB962C8B-B14F-4D97-AF65-F5344CB8AC3E}">
        <p14:creationId xmlns:p14="http://schemas.microsoft.com/office/powerpoint/2010/main" val="285032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04825"/>
            <a:ext cx="5486400" cy="3086100"/>
          </a:xfrm>
        </p:spPr>
      </p:sp>
      <p:sp>
        <p:nvSpPr>
          <p:cNvPr id="3" name="Notes Placeholder 2"/>
          <p:cNvSpPr>
            <a:spLocks noGrp="1"/>
          </p:cNvSpPr>
          <p:nvPr>
            <p:ph type="body" idx="1"/>
          </p:nvPr>
        </p:nvSpPr>
        <p:spPr>
          <a:xfrm>
            <a:off x="685800" y="3912035"/>
            <a:ext cx="5486400" cy="4430299"/>
          </a:xfrm>
        </p:spPr>
        <p:txBody>
          <a:bodyPr/>
          <a:lstStyle/>
          <a:p>
            <a:r>
              <a:rPr lang="en-GB" sz="14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AE256140-6A95-4066-B411-E9B30BA3F19A}" type="slidenum">
              <a:rPr lang="en-GB" smtClean="0"/>
              <a:t>9</a:t>
            </a:fld>
            <a:endParaRPr lang="en-GB"/>
          </a:p>
        </p:txBody>
      </p:sp>
    </p:spTree>
    <p:extLst>
      <p:ext uri="{BB962C8B-B14F-4D97-AF65-F5344CB8AC3E}">
        <p14:creationId xmlns:p14="http://schemas.microsoft.com/office/powerpoint/2010/main" val="415875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F7CF9AA-AB95-4DB9-87F0-6D569AA8C8A0}"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F45834-B4AD-4B74-B585-9633011E05C8}" type="slidenum">
              <a:rPr lang="en-GB" smtClean="0"/>
              <a:t>‹#›</a:t>
            </a:fld>
            <a:endParaRPr lang="en-GB"/>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09760995"/>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7CF9AA-AB95-4DB9-87F0-6D569AA8C8A0}"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F45834-B4AD-4B74-B585-9633011E05C8}" type="slidenum">
              <a:rPr lang="en-GB" smtClean="0"/>
              <a:t>‹#›</a:t>
            </a:fld>
            <a:endParaRPr lang="en-GB"/>
          </a:p>
        </p:txBody>
      </p:sp>
    </p:spTree>
    <p:extLst>
      <p:ext uri="{BB962C8B-B14F-4D97-AF65-F5344CB8AC3E}">
        <p14:creationId xmlns:p14="http://schemas.microsoft.com/office/powerpoint/2010/main" val="665945535"/>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7CF9AA-AB95-4DB9-87F0-6D569AA8C8A0}"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F45834-B4AD-4B74-B585-9633011E05C8}" type="slidenum">
              <a:rPr lang="en-GB" smtClean="0"/>
              <a:t>‹#›</a:t>
            </a:fld>
            <a:endParaRPr lang="en-GB"/>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090569"/>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9ACE-42DD-08A8-15BD-FA391FCB79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BA77DF-99A3-09B9-1231-57C8BD8F08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2A2048-23EB-B024-955D-F33AE44ADFBD}"/>
              </a:ext>
            </a:extLst>
          </p:cNvPr>
          <p:cNvSpPr>
            <a:spLocks noGrp="1"/>
          </p:cNvSpPr>
          <p:nvPr>
            <p:ph type="dt" sz="half" idx="10"/>
          </p:nvPr>
        </p:nvSpPr>
        <p:spPr/>
        <p:txBody>
          <a:bodyPr/>
          <a:lstStyle/>
          <a:p>
            <a:fld id="{2A37FAA9-8763-4B9B-A0F1-E61B8BEABB66}" type="datetimeFigureOut">
              <a:rPr lang="en-GB" smtClean="0"/>
              <a:t>23/11/2022</a:t>
            </a:fld>
            <a:endParaRPr lang="en-GB"/>
          </a:p>
        </p:txBody>
      </p:sp>
      <p:sp>
        <p:nvSpPr>
          <p:cNvPr id="5" name="Footer Placeholder 4">
            <a:extLst>
              <a:ext uri="{FF2B5EF4-FFF2-40B4-BE49-F238E27FC236}">
                <a16:creationId xmlns:a16="http://schemas.microsoft.com/office/drawing/2014/main" id="{AC897E3A-840B-8D83-BB29-8A770E876B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22722C-8C92-D024-9AE2-10620D54DD38}"/>
              </a:ext>
            </a:extLst>
          </p:cNvPr>
          <p:cNvSpPr>
            <a:spLocks noGrp="1"/>
          </p:cNvSpPr>
          <p:nvPr>
            <p:ph type="sldNum" sz="quarter" idx="12"/>
          </p:nvPr>
        </p:nvSpPr>
        <p:spPr/>
        <p:txBody>
          <a:bodyPr/>
          <a:lstStyle/>
          <a:p>
            <a:fld id="{95918776-8549-4C51-A7C9-7D6836BC1E3C}" type="slidenum">
              <a:rPr lang="en-GB" smtClean="0"/>
              <a:t>‹#›</a:t>
            </a:fld>
            <a:endParaRPr lang="en-GB"/>
          </a:p>
        </p:txBody>
      </p:sp>
    </p:spTree>
    <p:extLst>
      <p:ext uri="{BB962C8B-B14F-4D97-AF65-F5344CB8AC3E}">
        <p14:creationId xmlns:p14="http://schemas.microsoft.com/office/powerpoint/2010/main" val="880183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ABF4-7577-562B-E58B-C648E057BC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9CCA7D-703A-47C9-070C-9D1C5BF07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D32979-AB1A-4841-D6F9-A2682BFEA8AC}"/>
              </a:ext>
            </a:extLst>
          </p:cNvPr>
          <p:cNvSpPr>
            <a:spLocks noGrp="1"/>
          </p:cNvSpPr>
          <p:nvPr>
            <p:ph type="dt" sz="half" idx="10"/>
          </p:nvPr>
        </p:nvSpPr>
        <p:spPr/>
        <p:txBody>
          <a:bodyPr/>
          <a:lstStyle/>
          <a:p>
            <a:fld id="{2A37FAA9-8763-4B9B-A0F1-E61B8BEABB66}" type="datetimeFigureOut">
              <a:rPr lang="en-GB" smtClean="0"/>
              <a:t>23/11/2022</a:t>
            </a:fld>
            <a:endParaRPr lang="en-GB"/>
          </a:p>
        </p:txBody>
      </p:sp>
      <p:sp>
        <p:nvSpPr>
          <p:cNvPr id="5" name="Footer Placeholder 4">
            <a:extLst>
              <a:ext uri="{FF2B5EF4-FFF2-40B4-BE49-F238E27FC236}">
                <a16:creationId xmlns:a16="http://schemas.microsoft.com/office/drawing/2014/main" id="{88ABB9C5-8971-B76E-47B3-4C7E264751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B98366-33BA-898C-27BC-CF72BDF9B6D1}"/>
              </a:ext>
            </a:extLst>
          </p:cNvPr>
          <p:cNvSpPr>
            <a:spLocks noGrp="1"/>
          </p:cNvSpPr>
          <p:nvPr>
            <p:ph type="sldNum" sz="quarter" idx="12"/>
          </p:nvPr>
        </p:nvSpPr>
        <p:spPr/>
        <p:txBody>
          <a:bodyPr/>
          <a:lstStyle/>
          <a:p>
            <a:fld id="{95918776-8549-4C51-A7C9-7D6836BC1E3C}" type="slidenum">
              <a:rPr lang="en-GB" smtClean="0"/>
              <a:t>‹#›</a:t>
            </a:fld>
            <a:endParaRPr lang="en-GB"/>
          </a:p>
        </p:txBody>
      </p:sp>
    </p:spTree>
    <p:extLst>
      <p:ext uri="{BB962C8B-B14F-4D97-AF65-F5344CB8AC3E}">
        <p14:creationId xmlns:p14="http://schemas.microsoft.com/office/powerpoint/2010/main" val="286089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BEF2-9F70-2B48-2EF4-5B903F1A88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0A65B3-0503-A317-362D-125DC6586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1936AC-C579-AB12-BB93-CC5612FB7574}"/>
              </a:ext>
            </a:extLst>
          </p:cNvPr>
          <p:cNvSpPr>
            <a:spLocks noGrp="1"/>
          </p:cNvSpPr>
          <p:nvPr>
            <p:ph type="dt" sz="half" idx="10"/>
          </p:nvPr>
        </p:nvSpPr>
        <p:spPr/>
        <p:txBody>
          <a:bodyPr/>
          <a:lstStyle/>
          <a:p>
            <a:fld id="{2A37FAA9-8763-4B9B-A0F1-E61B8BEABB66}" type="datetimeFigureOut">
              <a:rPr lang="en-GB" smtClean="0"/>
              <a:t>23/11/2022</a:t>
            </a:fld>
            <a:endParaRPr lang="en-GB"/>
          </a:p>
        </p:txBody>
      </p:sp>
      <p:sp>
        <p:nvSpPr>
          <p:cNvPr id="5" name="Footer Placeholder 4">
            <a:extLst>
              <a:ext uri="{FF2B5EF4-FFF2-40B4-BE49-F238E27FC236}">
                <a16:creationId xmlns:a16="http://schemas.microsoft.com/office/drawing/2014/main" id="{090342AB-764B-965E-36C1-FD74DC5311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120623-2B21-A74A-75B6-F0DFB5CEB4F7}"/>
              </a:ext>
            </a:extLst>
          </p:cNvPr>
          <p:cNvSpPr>
            <a:spLocks noGrp="1"/>
          </p:cNvSpPr>
          <p:nvPr>
            <p:ph type="sldNum" sz="quarter" idx="12"/>
          </p:nvPr>
        </p:nvSpPr>
        <p:spPr/>
        <p:txBody>
          <a:bodyPr/>
          <a:lstStyle/>
          <a:p>
            <a:fld id="{95918776-8549-4C51-A7C9-7D6836BC1E3C}" type="slidenum">
              <a:rPr lang="en-GB" smtClean="0"/>
              <a:t>‹#›</a:t>
            </a:fld>
            <a:endParaRPr lang="en-GB"/>
          </a:p>
        </p:txBody>
      </p:sp>
    </p:spTree>
    <p:extLst>
      <p:ext uri="{BB962C8B-B14F-4D97-AF65-F5344CB8AC3E}">
        <p14:creationId xmlns:p14="http://schemas.microsoft.com/office/powerpoint/2010/main" val="2885649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6348-F3D8-9E0F-92C5-0DCF8E3733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C7926D-E203-C586-2FDA-188F02656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1607CBD-33ED-857D-B412-866D16B410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588C7D-7932-4217-7A5D-8197EA530720}"/>
              </a:ext>
            </a:extLst>
          </p:cNvPr>
          <p:cNvSpPr>
            <a:spLocks noGrp="1"/>
          </p:cNvSpPr>
          <p:nvPr>
            <p:ph type="dt" sz="half" idx="10"/>
          </p:nvPr>
        </p:nvSpPr>
        <p:spPr/>
        <p:txBody>
          <a:bodyPr/>
          <a:lstStyle/>
          <a:p>
            <a:fld id="{2A37FAA9-8763-4B9B-A0F1-E61B8BEABB66}" type="datetimeFigureOut">
              <a:rPr lang="en-GB" smtClean="0"/>
              <a:t>23/11/2022</a:t>
            </a:fld>
            <a:endParaRPr lang="en-GB"/>
          </a:p>
        </p:txBody>
      </p:sp>
      <p:sp>
        <p:nvSpPr>
          <p:cNvPr id="6" name="Footer Placeholder 5">
            <a:extLst>
              <a:ext uri="{FF2B5EF4-FFF2-40B4-BE49-F238E27FC236}">
                <a16:creationId xmlns:a16="http://schemas.microsoft.com/office/drawing/2014/main" id="{63D96E10-3D7B-4EB6-6852-D5A8EC8F6B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B77035-059B-65F0-FBFC-CE250B201B7B}"/>
              </a:ext>
            </a:extLst>
          </p:cNvPr>
          <p:cNvSpPr>
            <a:spLocks noGrp="1"/>
          </p:cNvSpPr>
          <p:nvPr>
            <p:ph type="sldNum" sz="quarter" idx="12"/>
          </p:nvPr>
        </p:nvSpPr>
        <p:spPr/>
        <p:txBody>
          <a:bodyPr/>
          <a:lstStyle/>
          <a:p>
            <a:fld id="{95918776-8549-4C51-A7C9-7D6836BC1E3C}" type="slidenum">
              <a:rPr lang="en-GB" smtClean="0"/>
              <a:t>‹#›</a:t>
            </a:fld>
            <a:endParaRPr lang="en-GB"/>
          </a:p>
        </p:txBody>
      </p:sp>
    </p:spTree>
    <p:extLst>
      <p:ext uri="{BB962C8B-B14F-4D97-AF65-F5344CB8AC3E}">
        <p14:creationId xmlns:p14="http://schemas.microsoft.com/office/powerpoint/2010/main" val="332917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C7B70-FF99-05D1-5762-D06EB5424A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D7CEC8-E189-7205-C80B-480E77F19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BB82B7-4CAF-BD34-F886-60E98015C8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D830B6-81BE-861D-E72D-D1F702F6D8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5C4B59-E2AC-4288-F82B-92F7E59F3B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33ECDC-5452-D663-2F5E-7351788C4444}"/>
              </a:ext>
            </a:extLst>
          </p:cNvPr>
          <p:cNvSpPr>
            <a:spLocks noGrp="1"/>
          </p:cNvSpPr>
          <p:nvPr>
            <p:ph type="dt" sz="half" idx="10"/>
          </p:nvPr>
        </p:nvSpPr>
        <p:spPr/>
        <p:txBody>
          <a:bodyPr/>
          <a:lstStyle/>
          <a:p>
            <a:fld id="{2A37FAA9-8763-4B9B-A0F1-E61B8BEABB66}" type="datetimeFigureOut">
              <a:rPr lang="en-GB" smtClean="0"/>
              <a:t>23/11/2022</a:t>
            </a:fld>
            <a:endParaRPr lang="en-GB"/>
          </a:p>
        </p:txBody>
      </p:sp>
      <p:sp>
        <p:nvSpPr>
          <p:cNvPr id="8" name="Footer Placeholder 7">
            <a:extLst>
              <a:ext uri="{FF2B5EF4-FFF2-40B4-BE49-F238E27FC236}">
                <a16:creationId xmlns:a16="http://schemas.microsoft.com/office/drawing/2014/main" id="{8015F1AE-A1B1-ECF4-3C33-525F8C1307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1FBAB1-28A7-8F65-6886-E4CC2A11DD3B}"/>
              </a:ext>
            </a:extLst>
          </p:cNvPr>
          <p:cNvSpPr>
            <a:spLocks noGrp="1"/>
          </p:cNvSpPr>
          <p:nvPr>
            <p:ph type="sldNum" sz="quarter" idx="12"/>
          </p:nvPr>
        </p:nvSpPr>
        <p:spPr/>
        <p:txBody>
          <a:bodyPr/>
          <a:lstStyle/>
          <a:p>
            <a:fld id="{95918776-8549-4C51-A7C9-7D6836BC1E3C}" type="slidenum">
              <a:rPr lang="en-GB" smtClean="0"/>
              <a:t>‹#›</a:t>
            </a:fld>
            <a:endParaRPr lang="en-GB"/>
          </a:p>
        </p:txBody>
      </p:sp>
    </p:spTree>
    <p:extLst>
      <p:ext uri="{BB962C8B-B14F-4D97-AF65-F5344CB8AC3E}">
        <p14:creationId xmlns:p14="http://schemas.microsoft.com/office/powerpoint/2010/main" val="1238462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6A049-5412-B9BA-9D36-CE14443FC1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DBE205-A6A2-CE38-45A8-9F4F20C8CDCD}"/>
              </a:ext>
            </a:extLst>
          </p:cNvPr>
          <p:cNvSpPr>
            <a:spLocks noGrp="1"/>
          </p:cNvSpPr>
          <p:nvPr>
            <p:ph type="dt" sz="half" idx="10"/>
          </p:nvPr>
        </p:nvSpPr>
        <p:spPr/>
        <p:txBody>
          <a:bodyPr/>
          <a:lstStyle/>
          <a:p>
            <a:fld id="{2A37FAA9-8763-4B9B-A0F1-E61B8BEABB66}" type="datetimeFigureOut">
              <a:rPr lang="en-GB" smtClean="0"/>
              <a:t>23/11/2022</a:t>
            </a:fld>
            <a:endParaRPr lang="en-GB"/>
          </a:p>
        </p:txBody>
      </p:sp>
      <p:sp>
        <p:nvSpPr>
          <p:cNvPr id="4" name="Footer Placeholder 3">
            <a:extLst>
              <a:ext uri="{FF2B5EF4-FFF2-40B4-BE49-F238E27FC236}">
                <a16:creationId xmlns:a16="http://schemas.microsoft.com/office/drawing/2014/main" id="{0E360539-62CF-AC86-A3A3-8064CCF54E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943F4A-AC5D-69B2-5BB6-0D3A2C061070}"/>
              </a:ext>
            </a:extLst>
          </p:cNvPr>
          <p:cNvSpPr>
            <a:spLocks noGrp="1"/>
          </p:cNvSpPr>
          <p:nvPr>
            <p:ph type="sldNum" sz="quarter" idx="12"/>
          </p:nvPr>
        </p:nvSpPr>
        <p:spPr/>
        <p:txBody>
          <a:bodyPr/>
          <a:lstStyle/>
          <a:p>
            <a:fld id="{95918776-8549-4C51-A7C9-7D6836BC1E3C}" type="slidenum">
              <a:rPr lang="en-GB" smtClean="0"/>
              <a:t>‹#›</a:t>
            </a:fld>
            <a:endParaRPr lang="en-GB"/>
          </a:p>
        </p:txBody>
      </p:sp>
    </p:spTree>
    <p:extLst>
      <p:ext uri="{BB962C8B-B14F-4D97-AF65-F5344CB8AC3E}">
        <p14:creationId xmlns:p14="http://schemas.microsoft.com/office/powerpoint/2010/main" val="2014799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F7E23B-57B9-CEE8-03D3-3779907BEAD5}"/>
              </a:ext>
            </a:extLst>
          </p:cNvPr>
          <p:cNvSpPr>
            <a:spLocks noGrp="1"/>
          </p:cNvSpPr>
          <p:nvPr>
            <p:ph type="dt" sz="half" idx="10"/>
          </p:nvPr>
        </p:nvSpPr>
        <p:spPr/>
        <p:txBody>
          <a:bodyPr/>
          <a:lstStyle/>
          <a:p>
            <a:fld id="{2A37FAA9-8763-4B9B-A0F1-E61B8BEABB66}" type="datetimeFigureOut">
              <a:rPr lang="en-GB" smtClean="0"/>
              <a:t>23/11/2022</a:t>
            </a:fld>
            <a:endParaRPr lang="en-GB"/>
          </a:p>
        </p:txBody>
      </p:sp>
      <p:sp>
        <p:nvSpPr>
          <p:cNvPr id="3" name="Footer Placeholder 2">
            <a:extLst>
              <a:ext uri="{FF2B5EF4-FFF2-40B4-BE49-F238E27FC236}">
                <a16:creationId xmlns:a16="http://schemas.microsoft.com/office/drawing/2014/main" id="{BA24D866-605A-7897-E223-6ECA989086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0F4E32-A962-DA8E-9AAE-613E151707B8}"/>
              </a:ext>
            </a:extLst>
          </p:cNvPr>
          <p:cNvSpPr>
            <a:spLocks noGrp="1"/>
          </p:cNvSpPr>
          <p:nvPr>
            <p:ph type="sldNum" sz="quarter" idx="12"/>
          </p:nvPr>
        </p:nvSpPr>
        <p:spPr/>
        <p:txBody>
          <a:bodyPr/>
          <a:lstStyle/>
          <a:p>
            <a:fld id="{95918776-8549-4C51-A7C9-7D6836BC1E3C}" type="slidenum">
              <a:rPr lang="en-GB" smtClean="0"/>
              <a:t>‹#›</a:t>
            </a:fld>
            <a:endParaRPr lang="en-GB"/>
          </a:p>
        </p:txBody>
      </p:sp>
    </p:spTree>
    <p:extLst>
      <p:ext uri="{BB962C8B-B14F-4D97-AF65-F5344CB8AC3E}">
        <p14:creationId xmlns:p14="http://schemas.microsoft.com/office/powerpoint/2010/main" val="976637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B766B-A1BF-9F5C-211A-A66E17B0F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5002F2-8966-EDCB-8EC2-DE82B95328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9FC9B6-FD84-FB4B-7242-9045943AF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7281F4-3429-B602-118E-36D6F0F6F836}"/>
              </a:ext>
            </a:extLst>
          </p:cNvPr>
          <p:cNvSpPr>
            <a:spLocks noGrp="1"/>
          </p:cNvSpPr>
          <p:nvPr>
            <p:ph type="dt" sz="half" idx="10"/>
          </p:nvPr>
        </p:nvSpPr>
        <p:spPr/>
        <p:txBody>
          <a:bodyPr/>
          <a:lstStyle/>
          <a:p>
            <a:fld id="{2A37FAA9-8763-4B9B-A0F1-E61B8BEABB66}" type="datetimeFigureOut">
              <a:rPr lang="en-GB" smtClean="0"/>
              <a:t>23/11/2022</a:t>
            </a:fld>
            <a:endParaRPr lang="en-GB"/>
          </a:p>
        </p:txBody>
      </p:sp>
      <p:sp>
        <p:nvSpPr>
          <p:cNvPr id="6" name="Footer Placeholder 5">
            <a:extLst>
              <a:ext uri="{FF2B5EF4-FFF2-40B4-BE49-F238E27FC236}">
                <a16:creationId xmlns:a16="http://schemas.microsoft.com/office/drawing/2014/main" id="{00509F3D-20AA-67FE-CB52-0D599CD6D6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B17155-3B3B-3D4A-ECFE-00DAD62FE068}"/>
              </a:ext>
            </a:extLst>
          </p:cNvPr>
          <p:cNvSpPr>
            <a:spLocks noGrp="1"/>
          </p:cNvSpPr>
          <p:nvPr>
            <p:ph type="sldNum" sz="quarter" idx="12"/>
          </p:nvPr>
        </p:nvSpPr>
        <p:spPr/>
        <p:txBody>
          <a:bodyPr/>
          <a:lstStyle/>
          <a:p>
            <a:fld id="{95918776-8549-4C51-A7C9-7D6836BC1E3C}" type="slidenum">
              <a:rPr lang="en-GB" smtClean="0"/>
              <a:t>‹#›</a:t>
            </a:fld>
            <a:endParaRPr lang="en-GB"/>
          </a:p>
        </p:txBody>
      </p:sp>
    </p:spTree>
    <p:extLst>
      <p:ext uri="{BB962C8B-B14F-4D97-AF65-F5344CB8AC3E}">
        <p14:creationId xmlns:p14="http://schemas.microsoft.com/office/powerpoint/2010/main" val="304005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7CF9AA-AB95-4DB9-87F0-6D569AA8C8A0}"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F45834-B4AD-4B74-B585-9633011E05C8}" type="slidenum">
              <a:rPr lang="en-GB" smtClean="0"/>
              <a:t>‹#›</a:t>
            </a:fld>
            <a:endParaRPr lang="en-GB"/>
          </a:p>
        </p:txBody>
      </p:sp>
    </p:spTree>
    <p:extLst>
      <p:ext uri="{BB962C8B-B14F-4D97-AF65-F5344CB8AC3E}">
        <p14:creationId xmlns:p14="http://schemas.microsoft.com/office/powerpoint/2010/main" val="3757379240"/>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A068D-0767-510F-DE73-0CFA939E41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ACE607-91C4-6393-2107-32F76C1C72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2BE95F-6701-256B-F5B6-326C04ABA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917F8E-7126-3C88-08BF-746B15632AF8}"/>
              </a:ext>
            </a:extLst>
          </p:cNvPr>
          <p:cNvSpPr>
            <a:spLocks noGrp="1"/>
          </p:cNvSpPr>
          <p:nvPr>
            <p:ph type="dt" sz="half" idx="10"/>
          </p:nvPr>
        </p:nvSpPr>
        <p:spPr/>
        <p:txBody>
          <a:bodyPr/>
          <a:lstStyle/>
          <a:p>
            <a:fld id="{2A37FAA9-8763-4B9B-A0F1-E61B8BEABB66}" type="datetimeFigureOut">
              <a:rPr lang="en-GB" smtClean="0"/>
              <a:t>23/11/2022</a:t>
            </a:fld>
            <a:endParaRPr lang="en-GB"/>
          </a:p>
        </p:txBody>
      </p:sp>
      <p:sp>
        <p:nvSpPr>
          <p:cNvPr id="6" name="Footer Placeholder 5">
            <a:extLst>
              <a:ext uri="{FF2B5EF4-FFF2-40B4-BE49-F238E27FC236}">
                <a16:creationId xmlns:a16="http://schemas.microsoft.com/office/drawing/2014/main" id="{F5FBFD6C-DA8F-91C7-985B-48CB374D14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5A57E7-D6BB-DA0E-8A4E-A3CE4CEE9002}"/>
              </a:ext>
            </a:extLst>
          </p:cNvPr>
          <p:cNvSpPr>
            <a:spLocks noGrp="1"/>
          </p:cNvSpPr>
          <p:nvPr>
            <p:ph type="sldNum" sz="quarter" idx="12"/>
          </p:nvPr>
        </p:nvSpPr>
        <p:spPr/>
        <p:txBody>
          <a:bodyPr/>
          <a:lstStyle/>
          <a:p>
            <a:fld id="{95918776-8549-4C51-A7C9-7D6836BC1E3C}" type="slidenum">
              <a:rPr lang="en-GB" smtClean="0"/>
              <a:t>‹#›</a:t>
            </a:fld>
            <a:endParaRPr lang="en-GB"/>
          </a:p>
        </p:txBody>
      </p:sp>
    </p:spTree>
    <p:extLst>
      <p:ext uri="{BB962C8B-B14F-4D97-AF65-F5344CB8AC3E}">
        <p14:creationId xmlns:p14="http://schemas.microsoft.com/office/powerpoint/2010/main" val="4103914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7241-41CE-F862-9927-8063858EA8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D29FC2-1B60-A972-29DD-9ED3CCE6F8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FB1B62-3950-2F30-355C-6EF047051271}"/>
              </a:ext>
            </a:extLst>
          </p:cNvPr>
          <p:cNvSpPr>
            <a:spLocks noGrp="1"/>
          </p:cNvSpPr>
          <p:nvPr>
            <p:ph type="dt" sz="half" idx="10"/>
          </p:nvPr>
        </p:nvSpPr>
        <p:spPr/>
        <p:txBody>
          <a:bodyPr/>
          <a:lstStyle/>
          <a:p>
            <a:fld id="{2A37FAA9-8763-4B9B-A0F1-E61B8BEABB66}" type="datetimeFigureOut">
              <a:rPr lang="en-GB" smtClean="0"/>
              <a:t>23/11/2022</a:t>
            </a:fld>
            <a:endParaRPr lang="en-GB"/>
          </a:p>
        </p:txBody>
      </p:sp>
      <p:sp>
        <p:nvSpPr>
          <p:cNvPr id="5" name="Footer Placeholder 4">
            <a:extLst>
              <a:ext uri="{FF2B5EF4-FFF2-40B4-BE49-F238E27FC236}">
                <a16:creationId xmlns:a16="http://schemas.microsoft.com/office/drawing/2014/main" id="{54C88241-A595-FA49-F1CB-E9345C202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CBF1A9-AE6A-44C5-5884-23976464458B}"/>
              </a:ext>
            </a:extLst>
          </p:cNvPr>
          <p:cNvSpPr>
            <a:spLocks noGrp="1"/>
          </p:cNvSpPr>
          <p:nvPr>
            <p:ph type="sldNum" sz="quarter" idx="12"/>
          </p:nvPr>
        </p:nvSpPr>
        <p:spPr/>
        <p:txBody>
          <a:bodyPr/>
          <a:lstStyle/>
          <a:p>
            <a:fld id="{95918776-8549-4C51-A7C9-7D6836BC1E3C}" type="slidenum">
              <a:rPr lang="en-GB" smtClean="0"/>
              <a:t>‹#›</a:t>
            </a:fld>
            <a:endParaRPr lang="en-GB"/>
          </a:p>
        </p:txBody>
      </p:sp>
    </p:spTree>
    <p:extLst>
      <p:ext uri="{BB962C8B-B14F-4D97-AF65-F5344CB8AC3E}">
        <p14:creationId xmlns:p14="http://schemas.microsoft.com/office/powerpoint/2010/main" val="3762929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25632C-6A2D-BF31-A7C7-EE33F435E4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51B4F1-8BA2-17FE-5EB0-151E4887C6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96AE1A-A7B4-C670-677C-761AE415EAC8}"/>
              </a:ext>
            </a:extLst>
          </p:cNvPr>
          <p:cNvSpPr>
            <a:spLocks noGrp="1"/>
          </p:cNvSpPr>
          <p:nvPr>
            <p:ph type="dt" sz="half" idx="10"/>
          </p:nvPr>
        </p:nvSpPr>
        <p:spPr/>
        <p:txBody>
          <a:bodyPr/>
          <a:lstStyle/>
          <a:p>
            <a:fld id="{2A37FAA9-8763-4B9B-A0F1-E61B8BEABB66}" type="datetimeFigureOut">
              <a:rPr lang="en-GB" smtClean="0"/>
              <a:t>23/11/2022</a:t>
            </a:fld>
            <a:endParaRPr lang="en-GB"/>
          </a:p>
        </p:txBody>
      </p:sp>
      <p:sp>
        <p:nvSpPr>
          <p:cNvPr id="5" name="Footer Placeholder 4">
            <a:extLst>
              <a:ext uri="{FF2B5EF4-FFF2-40B4-BE49-F238E27FC236}">
                <a16:creationId xmlns:a16="http://schemas.microsoft.com/office/drawing/2014/main" id="{67EDE738-30FB-90E7-7FA2-2EEE3B7EBA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F55655-C5F8-54B3-471A-74857C4F0BC6}"/>
              </a:ext>
            </a:extLst>
          </p:cNvPr>
          <p:cNvSpPr>
            <a:spLocks noGrp="1"/>
          </p:cNvSpPr>
          <p:nvPr>
            <p:ph type="sldNum" sz="quarter" idx="12"/>
          </p:nvPr>
        </p:nvSpPr>
        <p:spPr/>
        <p:txBody>
          <a:bodyPr/>
          <a:lstStyle/>
          <a:p>
            <a:fld id="{95918776-8549-4C51-A7C9-7D6836BC1E3C}" type="slidenum">
              <a:rPr lang="en-GB" smtClean="0"/>
              <a:t>‹#›</a:t>
            </a:fld>
            <a:endParaRPr lang="en-GB"/>
          </a:p>
        </p:txBody>
      </p:sp>
    </p:spTree>
    <p:extLst>
      <p:ext uri="{BB962C8B-B14F-4D97-AF65-F5344CB8AC3E}">
        <p14:creationId xmlns:p14="http://schemas.microsoft.com/office/powerpoint/2010/main" val="398310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7CF9AA-AB95-4DB9-87F0-6D569AA8C8A0}" type="datetimeFigureOut">
              <a:rPr lang="en-GB" smtClean="0"/>
              <a:t>23/11/2022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F45834-B4AD-4B74-B585-9633011E05C8}"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9411736"/>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7CF9AA-AB95-4DB9-87F0-6D569AA8C8A0}" type="datetimeFigureOut">
              <a:rPr lang="en-GB" smtClean="0"/>
              <a:t>23/11/2022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F45834-B4AD-4B74-B585-9633011E05C8}" type="slidenum">
              <a:rPr lang="en-GB" smtClean="0"/>
              <a:t>‹#›</a:t>
            </a:fld>
            <a:endParaRPr lang="en-GB"/>
          </a:p>
        </p:txBody>
      </p:sp>
    </p:spTree>
    <p:extLst>
      <p:ext uri="{BB962C8B-B14F-4D97-AF65-F5344CB8AC3E}">
        <p14:creationId xmlns:p14="http://schemas.microsoft.com/office/powerpoint/2010/main" val="3681585144"/>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7CF9AA-AB95-4DB9-87F0-6D569AA8C8A0}" type="datetimeFigureOut">
              <a:rPr lang="en-GB" smtClean="0"/>
              <a:t>23/11/2022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F45834-B4AD-4B74-B585-9633011E05C8}" type="slidenum">
              <a:rPr lang="en-GB" smtClean="0"/>
              <a:t>‹#›</a:t>
            </a:fld>
            <a:endParaRPr lang="en-GB"/>
          </a:p>
        </p:txBody>
      </p:sp>
    </p:spTree>
    <p:extLst>
      <p:ext uri="{BB962C8B-B14F-4D97-AF65-F5344CB8AC3E}">
        <p14:creationId xmlns:p14="http://schemas.microsoft.com/office/powerpoint/2010/main" val="1733922587"/>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7CF9AA-AB95-4DB9-87F0-6D569AA8C8A0}" type="datetimeFigureOut">
              <a:rPr lang="en-GB" smtClean="0"/>
              <a:t>23/11/2022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F45834-B4AD-4B74-B585-9633011E05C8}" type="slidenum">
              <a:rPr lang="en-GB" smtClean="0"/>
              <a:t>‹#›</a:t>
            </a:fld>
            <a:endParaRPr lang="en-GB"/>
          </a:p>
        </p:txBody>
      </p:sp>
    </p:spTree>
    <p:extLst>
      <p:ext uri="{BB962C8B-B14F-4D97-AF65-F5344CB8AC3E}">
        <p14:creationId xmlns:p14="http://schemas.microsoft.com/office/powerpoint/2010/main" val="1732251324"/>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7CF9AA-AB95-4DB9-87F0-6D569AA8C8A0}" type="datetimeFigureOut">
              <a:rPr lang="en-GB" smtClean="0"/>
              <a:t>23/11/2022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3F45834-B4AD-4B74-B585-9633011E05C8}" type="slidenum">
              <a:rPr lang="en-GB" smtClean="0"/>
              <a:t>‹#›</a:t>
            </a:fld>
            <a:endParaRPr lang="en-GB"/>
          </a:p>
        </p:txBody>
      </p:sp>
    </p:spTree>
    <p:extLst>
      <p:ext uri="{BB962C8B-B14F-4D97-AF65-F5344CB8AC3E}">
        <p14:creationId xmlns:p14="http://schemas.microsoft.com/office/powerpoint/2010/main" val="1972595785"/>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7CF9AA-AB95-4DB9-87F0-6D569AA8C8A0}" type="datetimeFigureOut">
              <a:rPr lang="en-GB" smtClean="0"/>
              <a:t>23/11/2022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F45834-B4AD-4B74-B585-9633011E05C8}" type="slidenum">
              <a:rPr lang="en-GB" smtClean="0"/>
              <a:t>‹#›</a:t>
            </a:fld>
            <a:endParaRPr lang="en-GB"/>
          </a:p>
        </p:txBody>
      </p:sp>
    </p:spTree>
    <p:extLst>
      <p:ext uri="{BB962C8B-B14F-4D97-AF65-F5344CB8AC3E}">
        <p14:creationId xmlns:p14="http://schemas.microsoft.com/office/powerpoint/2010/main" val="2413110709"/>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7CF9AA-AB95-4DB9-87F0-6D569AA8C8A0}" type="datetimeFigureOut">
              <a:rPr lang="en-GB" smtClean="0"/>
              <a:t>23/11/2022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F45834-B4AD-4B74-B585-9633011E05C8}"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562688"/>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F7CF9AA-AB95-4DB9-87F0-6D569AA8C8A0}" type="datetimeFigureOut">
              <a:rPr lang="en-GB" smtClean="0"/>
              <a:t>23/11/2022</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3F45834-B4AD-4B74-B585-9633011E05C8}" type="slidenum">
              <a:rPr lang="en-GB" smtClean="0"/>
              <a:t>‹#›</a:t>
            </a:fld>
            <a:endParaRPr lang="en-GB"/>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47"/>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3455BB-5BD0-E4CF-9D8D-CC1D5C6C48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CC3675-E6EF-F094-05CC-67D6F7DF6A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61958E-AEDD-2F53-DD09-95C1399569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7FAA9-8763-4B9B-A0F1-E61B8BEABB66}" type="datetimeFigureOut">
              <a:rPr lang="en-GB" smtClean="0"/>
              <a:t>23/11/2022</a:t>
            </a:fld>
            <a:endParaRPr lang="en-GB"/>
          </a:p>
        </p:txBody>
      </p:sp>
      <p:sp>
        <p:nvSpPr>
          <p:cNvPr id="5" name="Footer Placeholder 4">
            <a:extLst>
              <a:ext uri="{FF2B5EF4-FFF2-40B4-BE49-F238E27FC236}">
                <a16:creationId xmlns:a16="http://schemas.microsoft.com/office/drawing/2014/main" id="{3B375A65-BD50-B4B7-8EDF-EAFF439A0D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CF156B-613A-827F-E8E6-8B2299AE2E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18776-8549-4C51-A7C9-7D6836BC1E3C}" type="slidenum">
              <a:rPr lang="en-GB" smtClean="0"/>
              <a:t>‹#›</a:t>
            </a:fld>
            <a:endParaRPr lang="en-GB"/>
          </a:p>
        </p:txBody>
      </p:sp>
    </p:spTree>
    <p:extLst>
      <p:ext uri="{BB962C8B-B14F-4D97-AF65-F5344CB8AC3E}">
        <p14:creationId xmlns:p14="http://schemas.microsoft.com/office/powerpoint/2010/main" val="311689500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cid:71d3f4fc-727a-463d-9f31-4d9467a3582a@EURP193.PROD.OUTLOOK.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5.jpeg"/><Relationship Id="rId18" Type="http://schemas.openxmlformats.org/officeDocument/2006/relationships/image" Target="../media/image19.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cid:0ab1fdaa-7758-4255-a1ae-f67bcecdb6d5@EURP193.PROD.OUTLOOK.COM" TargetMode="External"/><Relationship Id="rId17"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image" Target="../media/image14.jpeg"/><Relationship Id="rId5" Type="http://schemas.openxmlformats.org/officeDocument/2006/relationships/image" Target="../media/image9.jpg"/><Relationship Id="rId15" Type="http://schemas.openxmlformats.org/officeDocument/2006/relationships/image" Target="../media/image16.png"/><Relationship Id="rId10" Type="http://schemas.openxmlformats.org/officeDocument/2006/relationships/image" Target="cid:b0e502e5-adec-4adf-8a18-85e4f867b0e0@EURP193.PROD.OUTLOOK.COM" TargetMode="External"/><Relationship Id="rId19" Type="http://schemas.openxmlformats.org/officeDocument/2006/relationships/image" Target="../media/image20.jpg"/><Relationship Id="rId4" Type="http://schemas.openxmlformats.org/officeDocument/2006/relationships/image" Target="../media/image8.jpg"/><Relationship Id="rId9" Type="http://schemas.openxmlformats.org/officeDocument/2006/relationships/image" Target="../media/image13.jpeg"/><Relationship Id="rId14" Type="http://schemas.openxmlformats.org/officeDocument/2006/relationships/image" Target="cid:39185785-b1fb-474c-9e3f-24288184beac@EURP193.PROD.OUTLOOK.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littlehadhamvillagehall.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6AE5-53A4-0F59-F309-4DC50DE47349}"/>
              </a:ext>
            </a:extLst>
          </p:cNvPr>
          <p:cNvSpPr>
            <a:spLocks noGrp="1"/>
          </p:cNvSpPr>
          <p:nvPr>
            <p:ph type="title"/>
          </p:nvPr>
        </p:nvSpPr>
        <p:spPr/>
        <p:txBody>
          <a:bodyPr>
            <a:normAutofit/>
          </a:bodyPr>
          <a:lstStyle/>
          <a:p>
            <a:pPr algn="ctr"/>
            <a:br>
              <a:rPr lang="en-GB" sz="3600" b="1" dirty="0">
                <a:solidFill>
                  <a:srgbClr val="FF0000"/>
                </a:solidFill>
                <a:latin typeface="Arial" panose="020B0604020202020204" pitchFamily="34" charset="0"/>
                <a:cs typeface="Arial" panose="020B0604020202020204" pitchFamily="34" charset="0"/>
              </a:rPr>
            </a:br>
            <a:r>
              <a:rPr lang="en-GB" sz="3600" b="1" dirty="0">
                <a:solidFill>
                  <a:srgbClr val="FFFF00"/>
                </a:solidFill>
                <a:latin typeface="Arial" panose="020B0604020202020204" pitchFamily="34" charset="0"/>
                <a:cs typeface="Arial" panose="020B0604020202020204" pitchFamily="34" charset="0"/>
              </a:rPr>
              <a:t>COMMUNITY WELLBEING</a:t>
            </a:r>
            <a:br>
              <a:rPr lang="en-GB" sz="3600" b="1" dirty="0">
                <a:solidFill>
                  <a:srgbClr val="FF0000"/>
                </a:solidFill>
                <a:latin typeface="Arial" panose="020B0604020202020204" pitchFamily="34" charset="0"/>
                <a:cs typeface="Arial" panose="020B0604020202020204" pitchFamily="34" charset="0"/>
              </a:rPr>
            </a:br>
            <a:endParaRPr lang="en-GB" sz="3600" b="1" dirty="0">
              <a:solidFill>
                <a:schemeClr val="tx1"/>
              </a:solidFill>
              <a:latin typeface="Arial" panose="020B0604020202020204" pitchFamily="34" charset="0"/>
              <a:cs typeface="Arial" panose="020B0604020202020204" pitchFamily="34" charset="0"/>
            </a:endParaRPr>
          </a:p>
        </p:txBody>
      </p:sp>
      <p:pic>
        <p:nvPicPr>
          <p:cNvPr id="26" name="Picture Placeholder 25">
            <a:extLst>
              <a:ext uri="{FF2B5EF4-FFF2-40B4-BE49-F238E27FC236}">
                <a16:creationId xmlns:a16="http://schemas.microsoft.com/office/drawing/2014/main" id="{D8B92769-2564-BE0C-8AD4-67980386BB48}"/>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4993" b="24993"/>
          <a:stretch>
            <a:fillRect/>
          </a:stretch>
        </p:blipFill>
        <p:spPr>
          <a:xfrm>
            <a:off x="0" y="0"/>
            <a:ext cx="12188952" cy="4572000"/>
          </a:xfrm>
        </p:spPr>
      </p:pic>
      <p:sp>
        <p:nvSpPr>
          <p:cNvPr id="4" name="Text Placeholder 3">
            <a:extLst>
              <a:ext uri="{FF2B5EF4-FFF2-40B4-BE49-F238E27FC236}">
                <a16:creationId xmlns:a16="http://schemas.microsoft.com/office/drawing/2014/main" id="{52BCB5D5-7576-968C-24AE-7D53565028A3}"/>
              </a:ext>
            </a:extLst>
          </p:cNvPr>
          <p:cNvSpPr>
            <a:spLocks noGrp="1"/>
          </p:cNvSpPr>
          <p:nvPr>
            <p:ph type="body" sz="half" idx="2"/>
          </p:nvPr>
        </p:nvSpPr>
        <p:spPr/>
        <p:txBody>
          <a:bodyPr>
            <a:normAutofit/>
          </a:bodyPr>
          <a:lstStyle/>
          <a:p>
            <a:pPr algn="ctr"/>
            <a:r>
              <a:rPr lang="en-GB" sz="2000" b="1" dirty="0">
                <a:solidFill>
                  <a:srgbClr val="FF0000"/>
                </a:solidFill>
                <a:latin typeface="Arial Black" panose="020B0A04020102020204" pitchFamily="34" charset="0"/>
              </a:rPr>
              <a:t>LITTLE HADHAM </a:t>
            </a:r>
            <a:br>
              <a:rPr lang="en-GB" sz="2000" b="1" dirty="0">
                <a:solidFill>
                  <a:srgbClr val="FF0000"/>
                </a:solidFill>
                <a:latin typeface="Arial Black" panose="020B0A04020102020204" pitchFamily="34" charset="0"/>
              </a:rPr>
            </a:br>
            <a:r>
              <a:rPr lang="en-GB" sz="2000" b="1" dirty="0">
                <a:solidFill>
                  <a:srgbClr val="FF0000"/>
                </a:solidFill>
                <a:latin typeface="Arial Black" panose="020B0A04020102020204" pitchFamily="34" charset="0"/>
              </a:rPr>
              <a:t>VILLAGE HALL</a:t>
            </a:r>
            <a:endParaRPr lang="en-GB" sz="2000" dirty="0">
              <a:solidFill>
                <a:srgbClr val="FF0000"/>
              </a:solidFill>
            </a:endParaRPr>
          </a:p>
        </p:txBody>
      </p:sp>
    </p:spTree>
    <p:extLst>
      <p:ext uri="{BB962C8B-B14F-4D97-AF65-F5344CB8AC3E}">
        <p14:creationId xmlns:p14="http://schemas.microsoft.com/office/powerpoint/2010/main" val="1971386743"/>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5B9A6C-FBE0-FEE6-5EED-06EB0527CDD6}"/>
              </a:ext>
            </a:extLst>
          </p:cNvPr>
          <p:cNvSpPr txBox="1"/>
          <p:nvPr/>
        </p:nvSpPr>
        <p:spPr>
          <a:xfrm>
            <a:off x="1085851" y="1873526"/>
            <a:ext cx="10210800" cy="3447098"/>
          </a:xfrm>
          <a:prstGeom prst="rect">
            <a:avLst/>
          </a:prstGeom>
          <a:noFill/>
        </p:spPr>
        <p:txBody>
          <a:bodyPr wrap="square" rtlCol="0">
            <a:spAutoFit/>
          </a:bodyPr>
          <a:lstStyle/>
          <a:p>
            <a:r>
              <a:rPr lang="en-GB" sz="3800" b="1" dirty="0">
                <a:latin typeface="Arial" panose="020B0604020202020204" pitchFamily="34" charset="0"/>
                <a:cs typeface="Arial" panose="020B0604020202020204" pitchFamily="34" charset="0"/>
              </a:rPr>
              <a:t>1. Why focus on community wellbeing?</a:t>
            </a:r>
          </a:p>
          <a:p>
            <a:endParaRPr lang="en-GB" sz="2000" b="1"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Due to Covid19, it became clear that the needs of our community had changed</a:t>
            </a:r>
          </a:p>
          <a:p>
            <a:endParaRPr lang="en-GB" sz="3200" dirty="0">
              <a:latin typeface="Arial" panose="020B0604020202020204" pitchFamily="34" charset="0"/>
              <a:cs typeface="Arial" panose="020B0604020202020204" pitchFamily="34" charset="0"/>
            </a:endParaRPr>
          </a:p>
          <a:p>
            <a:r>
              <a:rPr lang="en-GB" sz="3200" dirty="0">
                <a:solidFill>
                  <a:srgbClr val="FFFF00"/>
                </a:solidFill>
                <a:latin typeface="Arial" panose="020B0604020202020204" pitchFamily="34" charset="0"/>
                <a:cs typeface="Arial" panose="020B0604020202020204" pitchFamily="34" charset="0"/>
              </a:rPr>
              <a:t>What had changed and who was out there that could help us?</a:t>
            </a:r>
          </a:p>
        </p:txBody>
      </p:sp>
    </p:spTree>
    <p:extLst>
      <p:ext uri="{BB962C8B-B14F-4D97-AF65-F5344CB8AC3E}">
        <p14:creationId xmlns:p14="http://schemas.microsoft.com/office/powerpoint/2010/main" val="607937606"/>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D19E62-4719-BF9F-5C77-D9B6597E2FEB}"/>
              </a:ext>
            </a:extLst>
          </p:cNvPr>
          <p:cNvSpPr txBox="1"/>
          <p:nvPr/>
        </p:nvSpPr>
        <p:spPr>
          <a:xfrm>
            <a:off x="1203169" y="1597992"/>
            <a:ext cx="10906540" cy="2985433"/>
          </a:xfrm>
          <a:prstGeom prst="rect">
            <a:avLst/>
          </a:prstGeom>
          <a:noFill/>
        </p:spPr>
        <p:txBody>
          <a:bodyPr wrap="square" rtlCol="0">
            <a:spAutoFit/>
          </a:bodyPr>
          <a:lstStyle/>
          <a:p>
            <a:r>
              <a:rPr lang="en-GB" sz="3800" b="1" dirty="0">
                <a:latin typeface="Arial" panose="020B0604020202020204" pitchFamily="34" charset="0"/>
                <a:cs typeface="Arial" panose="020B0604020202020204" pitchFamily="34" charset="0"/>
              </a:rPr>
              <a:t>2. Restructuring &amp; Refurbishment</a:t>
            </a:r>
            <a:endParaRPr lang="en-GB" sz="32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Once we had realised that the Village Hall needed to offer more, we looked at changes we thought we could make</a:t>
            </a:r>
          </a:p>
          <a:p>
            <a:endParaRPr lang="en-GB" sz="2800" dirty="0">
              <a:latin typeface="Arial" panose="020B0604020202020204" pitchFamily="34" charset="0"/>
              <a:cs typeface="Arial" panose="020B0604020202020204" pitchFamily="34" charset="0"/>
            </a:endParaRPr>
          </a:p>
          <a:p>
            <a:r>
              <a:rPr lang="en-GB" sz="3800" dirty="0">
                <a:solidFill>
                  <a:srgbClr val="FFFF00"/>
                </a:solidFill>
                <a:latin typeface="Arial" panose="020B0604020202020204" pitchFamily="34" charset="0"/>
                <a:cs typeface="Arial" panose="020B0604020202020204" pitchFamily="34" charset="0"/>
              </a:rPr>
              <a:t>So what has changed?</a:t>
            </a:r>
          </a:p>
        </p:txBody>
      </p:sp>
    </p:spTree>
    <p:extLst>
      <p:ext uri="{BB962C8B-B14F-4D97-AF65-F5344CB8AC3E}">
        <p14:creationId xmlns:p14="http://schemas.microsoft.com/office/powerpoint/2010/main" val="2842344520"/>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61A1-C4A9-6A11-CB9F-651B4B4394A9}"/>
              </a:ext>
            </a:extLst>
          </p:cNvPr>
          <p:cNvSpPr>
            <a:spLocks noGrp="1"/>
          </p:cNvSpPr>
          <p:nvPr>
            <p:ph type="title"/>
          </p:nvPr>
        </p:nvSpPr>
        <p:spPr>
          <a:xfrm>
            <a:off x="231694" y="5196647"/>
            <a:ext cx="9720072" cy="846420"/>
          </a:xfrm>
        </p:spPr>
        <p:txBody>
          <a:bodyPr>
            <a:normAutofit fontScale="90000"/>
          </a:bodyPr>
          <a:lstStyle/>
          <a:p>
            <a:r>
              <a:rPr lang="en-GB" sz="3200" b="1" dirty="0">
                <a:solidFill>
                  <a:srgbClr val="FFFF00"/>
                </a:solidFill>
                <a:latin typeface="Arial" panose="020B0604020202020204" pitchFamily="34" charset="0"/>
                <a:cs typeface="Arial" panose="020B0604020202020204" pitchFamily="34" charset="0"/>
              </a:rPr>
              <a:t>OUR MOST RECENT REFURBISHMENT PROJECT</a:t>
            </a:r>
          </a:p>
        </p:txBody>
      </p:sp>
      <p:pic>
        <p:nvPicPr>
          <p:cNvPr id="6" name="Content Placeholder 5" descr="A picture containing wall, indoor, toilet&#10;&#10;Description automatically generated">
            <a:extLst>
              <a:ext uri="{FF2B5EF4-FFF2-40B4-BE49-F238E27FC236}">
                <a16:creationId xmlns:a16="http://schemas.microsoft.com/office/drawing/2014/main" id="{0B063352-4E38-DEEA-2EE9-E69F1BAA4AC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5400000">
            <a:off x="6120899" y="1723859"/>
            <a:ext cx="3068165" cy="2301124"/>
          </a:xfrm>
        </p:spPr>
      </p:pic>
      <p:pic>
        <p:nvPicPr>
          <p:cNvPr id="8" name="Content Placeholder 7">
            <a:extLst>
              <a:ext uri="{FF2B5EF4-FFF2-40B4-BE49-F238E27FC236}">
                <a16:creationId xmlns:a16="http://schemas.microsoft.com/office/drawing/2014/main" id="{9E8F9C4C-E5DC-35F1-96C4-1F2A66FE9A7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2721448" y="1340341"/>
            <a:ext cx="3594341" cy="2695756"/>
          </a:xfrm>
        </p:spPr>
      </p:pic>
      <p:pic>
        <p:nvPicPr>
          <p:cNvPr id="12" name="Picture 11" descr="A picture containing indoor&#10;&#10;Description automatically generated">
            <a:extLst>
              <a:ext uri="{FF2B5EF4-FFF2-40B4-BE49-F238E27FC236}">
                <a16:creationId xmlns:a16="http://schemas.microsoft.com/office/drawing/2014/main" id="{95E467CA-4980-6005-BCC8-4CAA9A22B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51826" y="1723861"/>
            <a:ext cx="3068163" cy="2301123"/>
          </a:xfrm>
          <a:prstGeom prst="rect">
            <a:avLst/>
          </a:prstGeom>
        </p:spPr>
      </p:pic>
      <p:pic>
        <p:nvPicPr>
          <p:cNvPr id="15" name="Picture 14">
            <a:extLst>
              <a:ext uri="{FF2B5EF4-FFF2-40B4-BE49-F238E27FC236}">
                <a16:creationId xmlns:a16="http://schemas.microsoft.com/office/drawing/2014/main" id="{0E1E58C7-2B60-6A93-7658-4C6EFC92363B}"/>
              </a:ext>
            </a:extLst>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rot="5400000">
            <a:off x="8374426" y="1722151"/>
            <a:ext cx="3860260" cy="2551889"/>
          </a:xfrm>
          <a:prstGeom prst="rect">
            <a:avLst/>
          </a:prstGeom>
          <a:noFill/>
          <a:ln>
            <a:noFill/>
          </a:ln>
        </p:spPr>
      </p:pic>
    </p:spTree>
    <p:extLst>
      <p:ext uri="{BB962C8B-B14F-4D97-AF65-F5344CB8AC3E}">
        <p14:creationId xmlns:p14="http://schemas.microsoft.com/office/powerpoint/2010/main" val="2130185764"/>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D19E62-4719-BF9F-5C77-D9B6597E2FEB}"/>
              </a:ext>
            </a:extLst>
          </p:cNvPr>
          <p:cNvSpPr txBox="1"/>
          <p:nvPr/>
        </p:nvSpPr>
        <p:spPr>
          <a:xfrm>
            <a:off x="642730" y="625751"/>
            <a:ext cx="10906540" cy="5170646"/>
          </a:xfrm>
          <a:prstGeom prst="rect">
            <a:avLst/>
          </a:prstGeom>
          <a:noFill/>
        </p:spPr>
        <p:txBody>
          <a:bodyPr wrap="square" rtlCol="0">
            <a:spAutoFit/>
          </a:bodyPr>
          <a:lstStyle/>
          <a:p>
            <a:r>
              <a:rPr lang="en-GB" sz="3800" b="1" dirty="0">
                <a:latin typeface="Arial" panose="020B0604020202020204" pitchFamily="34" charset="0"/>
                <a:cs typeface="Arial" panose="020B0604020202020204" pitchFamily="34" charset="0"/>
              </a:rPr>
              <a:t>3. What community wellbeing activities are 	supported?</a:t>
            </a:r>
          </a:p>
          <a:p>
            <a:endParaRPr lang="en-GB" sz="1000" dirty="0">
              <a:latin typeface="Arial" panose="020B0604020202020204" pitchFamily="34" charset="0"/>
              <a:cs typeface="Arial" panose="020B0604020202020204" pitchFamily="34" charset="0"/>
            </a:endParaRPr>
          </a:p>
          <a:p>
            <a:endParaRPr lang="en-GB" sz="1000" dirty="0">
              <a:solidFill>
                <a:schemeClr val="bg1"/>
              </a:solidFill>
              <a:latin typeface="Arial" panose="020B0604020202020204" pitchFamily="34" charset="0"/>
              <a:cs typeface="Arial" panose="020B0604020202020204" pitchFamily="34" charset="0"/>
            </a:endParaRPr>
          </a:p>
          <a:p>
            <a:pPr marL="1071563" indent="-354013">
              <a:buFont typeface="Arial" panose="020B0604020202020204" pitchFamily="34" charset="0"/>
              <a:buChar char="•"/>
            </a:pPr>
            <a:r>
              <a:rPr lang="en-GB" sz="2400" dirty="0">
                <a:latin typeface="Arial" panose="020B0604020202020204" pitchFamily="34" charset="0"/>
                <a:cs typeface="Arial" panose="020B0604020202020204" pitchFamily="34" charset="0"/>
              </a:rPr>
              <a:t>Afternoon Tea</a:t>
            </a:r>
          </a:p>
          <a:p>
            <a:pPr marL="1071563" indent="-354013">
              <a:buFont typeface="Arial" panose="020B0604020202020204" pitchFamily="34" charset="0"/>
              <a:buChar char="•"/>
            </a:pPr>
            <a:r>
              <a:rPr lang="en-GB" sz="2400" dirty="0">
                <a:latin typeface="Arial" panose="020B0604020202020204" pitchFamily="34" charset="0"/>
                <a:cs typeface="Arial" panose="020B0604020202020204" pitchFamily="34" charset="0"/>
              </a:rPr>
              <a:t>Bereavement Café</a:t>
            </a:r>
          </a:p>
          <a:p>
            <a:pPr marL="1071563" indent="-354013">
              <a:buFont typeface="Arial" panose="020B0604020202020204" pitchFamily="34" charset="0"/>
              <a:buChar char="•"/>
            </a:pPr>
            <a:r>
              <a:rPr lang="en-GB" sz="2400" dirty="0">
                <a:latin typeface="Arial" panose="020B0604020202020204" pitchFamily="34" charset="0"/>
                <a:cs typeface="Arial" panose="020B0604020202020204" pitchFamily="34" charset="0"/>
              </a:rPr>
              <a:t>Cinema - evening &amp; relaxed afternoon film screenings</a:t>
            </a:r>
          </a:p>
          <a:p>
            <a:pPr marL="1071563" indent="-354013">
              <a:buFont typeface="Arial" panose="020B0604020202020204" pitchFamily="34" charset="0"/>
              <a:buChar char="•"/>
            </a:pPr>
            <a:r>
              <a:rPr lang="en-GB" sz="2400" dirty="0">
                <a:latin typeface="Arial" panose="020B0604020202020204" pitchFamily="34" charset="0"/>
                <a:cs typeface="Arial" panose="020B0604020202020204" pitchFamily="34" charset="0"/>
              </a:rPr>
              <a:t>Community Breakfast</a:t>
            </a:r>
          </a:p>
          <a:p>
            <a:pPr marL="1071563" indent="-354013">
              <a:buFont typeface="Arial" panose="020B0604020202020204" pitchFamily="34" charset="0"/>
              <a:buChar char="•"/>
            </a:pPr>
            <a:r>
              <a:rPr lang="en-GB" sz="2400" dirty="0">
                <a:latin typeface="Arial" panose="020B0604020202020204" pitchFamily="34" charset="0"/>
                <a:cs typeface="Arial" panose="020B0604020202020204" pitchFamily="34" charset="0"/>
              </a:rPr>
              <a:t>Digital Inclusion Workshops</a:t>
            </a:r>
          </a:p>
          <a:p>
            <a:pPr marL="1071563" indent="-354013">
              <a:buFont typeface="Arial" panose="020B0604020202020204" pitchFamily="34" charset="0"/>
              <a:buChar char="•"/>
            </a:pPr>
            <a:r>
              <a:rPr lang="en-GB" sz="2400" dirty="0">
                <a:latin typeface="Arial" panose="020B0604020202020204" pitchFamily="34" charset="0"/>
                <a:cs typeface="Arial" panose="020B0604020202020204" pitchFamily="34" charset="0"/>
              </a:rPr>
              <a:t>Mum’s Matter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Coming soon - Warm Welcome Café </a:t>
            </a:r>
          </a:p>
          <a:p>
            <a:pPr marL="571500" indent="-57150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r>
              <a:rPr lang="en-GB" sz="3200" dirty="0">
                <a:solidFill>
                  <a:srgbClr val="FFFF00"/>
                </a:solidFill>
                <a:latin typeface="Arial" panose="020B0604020202020204" pitchFamily="34" charset="0"/>
                <a:cs typeface="Arial" panose="020B0604020202020204" pitchFamily="34" charset="0"/>
              </a:rPr>
              <a:t>How are these funded?</a:t>
            </a:r>
          </a:p>
        </p:txBody>
      </p:sp>
    </p:spTree>
    <p:extLst>
      <p:ext uri="{BB962C8B-B14F-4D97-AF65-F5344CB8AC3E}">
        <p14:creationId xmlns:p14="http://schemas.microsoft.com/office/powerpoint/2010/main" val="3029511971"/>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53ACE757-99A3-CEB4-B40E-6604D2A11779}"/>
              </a:ext>
            </a:extLst>
          </p:cNvPr>
          <p:cNvSpPr>
            <a:spLocks noGrp="1"/>
          </p:cNvSpPr>
          <p:nvPr>
            <p:ph type="ctrTitle"/>
          </p:nvPr>
        </p:nvSpPr>
        <p:spPr>
          <a:xfrm>
            <a:off x="234176" y="4962998"/>
            <a:ext cx="10535265" cy="1463040"/>
          </a:xfrm>
        </p:spPr>
        <p:txBody>
          <a:bodyPr>
            <a:normAutofit/>
          </a:bodyPr>
          <a:lstStyle/>
          <a:p>
            <a:pPr algn="l"/>
            <a:r>
              <a:rPr lang="en-GB" sz="2800" b="1" dirty="0">
                <a:solidFill>
                  <a:srgbClr val="FFFF00"/>
                </a:solidFill>
                <a:latin typeface="Arial" panose="020B0604020202020204" pitchFamily="34" charset="0"/>
                <a:cs typeface="Arial" panose="020B0604020202020204" pitchFamily="34" charset="0"/>
              </a:rPr>
              <a:t>SOME OF OUR COMMUNITY WELLBEING ACTIVITIES</a:t>
            </a:r>
          </a:p>
        </p:txBody>
      </p:sp>
      <p:pic>
        <p:nvPicPr>
          <p:cNvPr id="5" name="Picture 4" descr="Text&#10;&#10;Description automatically generated with medium confidence">
            <a:extLst>
              <a:ext uri="{FF2B5EF4-FFF2-40B4-BE49-F238E27FC236}">
                <a16:creationId xmlns:a16="http://schemas.microsoft.com/office/drawing/2014/main" id="{5EAB7AE6-8263-4BC2-8C5D-94050866D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06" y="1849986"/>
            <a:ext cx="999769" cy="1066000"/>
          </a:xfrm>
          <a:prstGeom prst="rect">
            <a:avLst/>
          </a:prstGeom>
        </p:spPr>
      </p:pic>
      <p:pic>
        <p:nvPicPr>
          <p:cNvPr id="9" name="Picture 8" descr="A picture containing text, indoor&#10;&#10;Description automatically generated">
            <a:extLst>
              <a:ext uri="{FF2B5EF4-FFF2-40B4-BE49-F238E27FC236}">
                <a16:creationId xmlns:a16="http://schemas.microsoft.com/office/drawing/2014/main" id="{90392A2E-62E7-A86E-3DA3-85C53834D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9760173" y="112160"/>
            <a:ext cx="2197651" cy="1648239"/>
          </a:xfrm>
          <a:prstGeom prst="rect">
            <a:avLst/>
          </a:prstGeom>
        </p:spPr>
      </p:pic>
      <p:pic>
        <p:nvPicPr>
          <p:cNvPr id="17" name="Picture 16" descr="A picture containing indoor, kitchen, floor, person&#10;&#10;Description automatically generated">
            <a:extLst>
              <a:ext uri="{FF2B5EF4-FFF2-40B4-BE49-F238E27FC236}">
                <a16:creationId xmlns:a16="http://schemas.microsoft.com/office/drawing/2014/main" id="{76D83E88-9D9A-89D4-19AE-9B8EB03786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6022" y="3086832"/>
            <a:ext cx="1708338" cy="1281253"/>
          </a:xfrm>
          <a:prstGeom prst="rect">
            <a:avLst/>
          </a:prstGeom>
        </p:spPr>
      </p:pic>
      <p:pic>
        <p:nvPicPr>
          <p:cNvPr id="19" name="Picture 18" descr="Women cooking in the kitchen&#10;&#10;Description automatically generated with low confidence">
            <a:extLst>
              <a:ext uri="{FF2B5EF4-FFF2-40B4-BE49-F238E27FC236}">
                <a16:creationId xmlns:a16="http://schemas.microsoft.com/office/drawing/2014/main" id="{D726391E-EC65-44BB-C8F4-C46BDCCDB9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6090" y="274258"/>
            <a:ext cx="1646732" cy="1235049"/>
          </a:xfrm>
          <a:prstGeom prst="rect">
            <a:avLst/>
          </a:prstGeom>
        </p:spPr>
      </p:pic>
      <p:pic>
        <p:nvPicPr>
          <p:cNvPr id="23" name="Picture 22" descr="A group of people in a room&#10;&#10;Description automatically generated with medium confidence">
            <a:extLst>
              <a:ext uri="{FF2B5EF4-FFF2-40B4-BE49-F238E27FC236}">
                <a16:creationId xmlns:a16="http://schemas.microsoft.com/office/drawing/2014/main" id="{3A9CA59F-2D49-2246-248D-83F71B8FC3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176" y="164152"/>
            <a:ext cx="2383929" cy="1419556"/>
          </a:xfrm>
          <a:prstGeom prst="rect">
            <a:avLst/>
          </a:prstGeom>
        </p:spPr>
      </p:pic>
      <p:pic>
        <p:nvPicPr>
          <p:cNvPr id="33" name="Picture 32" descr="A picture containing text, wall, indoor&#10;&#10;Description automatically generated">
            <a:extLst>
              <a:ext uri="{FF2B5EF4-FFF2-40B4-BE49-F238E27FC236}">
                <a16:creationId xmlns:a16="http://schemas.microsoft.com/office/drawing/2014/main" id="{51E52C3A-D10D-B95E-687F-64F4CC7710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6134381" y="2109051"/>
            <a:ext cx="2072522" cy="1554392"/>
          </a:xfrm>
          <a:prstGeom prst="rect">
            <a:avLst/>
          </a:prstGeom>
        </p:spPr>
      </p:pic>
      <p:pic>
        <p:nvPicPr>
          <p:cNvPr id="4" name="Picture 3">
            <a:extLst>
              <a:ext uri="{FF2B5EF4-FFF2-40B4-BE49-F238E27FC236}">
                <a16:creationId xmlns:a16="http://schemas.microsoft.com/office/drawing/2014/main" id="{BBA2051B-70AF-C2E7-7E9A-B877F98DFCF6}"/>
              </a:ext>
            </a:extLst>
          </p:cNvPr>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2009560" y="1849986"/>
            <a:ext cx="1783730" cy="2211465"/>
          </a:xfrm>
          <a:prstGeom prst="rect">
            <a:avLst/>
          </a:prstGeom>
          <a:noFill/>
          <a:ln>
            <a:noFill/>
          </a:ln>
        </p:spPr>
      </p:pic>
      <p:pic>
        <p:nvPicPr>
          <p:cNvPr id="6" name="Picture 5">
            <a:extLst>
              <a:ext uri="{FF2B5EF4-FFF2-40B4-BE49-F238E27FC236}">
                <a16:creationId xmlns:a16="http://schemas.microsoft.com/office/drawing/2014/main" id="{18568100-76D8-BFF3-A3B0-99A8AFC44A4B}"/>
              </a:ext>
            </a:extLst>
          </p:cNvPr>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160057" y="3086244"/>
            <a:ext cx="1769227" cy="1342516"/>
          </a:xfrm>
          <a:prstGeom prst="rect">
            <a:avLst/>
          </a:prstGeom>
          <a:noFill/>
          <a:ln>
            <a:noFill/>
          </a:ln>
        </p:spPr>
      </p:pic>
      <p:pic>
        <p:nvPicPr>
          <p:cNvPr id="7" name="Picture 6">
            <a:extLst>
              <a:ext uri="{FF2B5EF4-FFF2-40B4-BE49-F238E27FC236}">
                <a16:creationId xmlns:a16="http://schemas.microsoft.com/office/drawing/2014/main" id="{2948A7CC-7E16-E060-05AE-78D31CA161ED}"/>
              </a:ext>
            </a:extLst>
          </p:cNvPr>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10081221" y="2965720"/>
            <a:ext cx="1950722" cy="1463040"/>
          </a:xfrm>
          <a:prstGeom prst="rect">
            <a:avLst/>
          </a:prstGeom>
          <a:noFill/>
          <a:ln>
            <a:noFill/>
          </a:ln>
        </p:spPr>
      </p:pic>
      <p:pic>
        <p:nvPicPr>
          <p:cNvPr id="8" name="Picture 7">
            <a:extLst>
              <a:ext uri="{FF2B5EF4-FFF2-40B4-BE49-F238E27FC236}">
                <a16:creationId xmlns:a16="http://schemas.microsoft.com/office/drawing/2014/main" id="{E29C051F-9ADF-ABCF-5A51-409D802A963A}"/>
              </a:ext>
            </a:extLst>
          </p:cNvPr>
          <p:cNvPicPr>
            <a:picLocks noChangeAspect="1"/>
          </p:cNvPicPr>
          <p:nvPr/>
        </p:nvPicPr>
        <p:blipFill>
          <a:blip r:embed="rId15"/>
          <a:stretch>
            <a:fillRect/>
          </a:stretch>
        </p:blipFill>
        <p:spPr>
          <a:xfrm>
            <a:off x="3900566" y="2922520"/>
            <a:ext cx="2315772" cy="1519584"/>
          </a:xfrm>
          <a:prstGeom prst="rect">
            <a:avLst/>
          </a:prstGeom>
        </p:spPr>
      </p:pic>
      <p:pic>
        <p:nvPicPr>
          <p:cNvPr id="10" name="Picture 9" descr="A close-up of a game board&#10;&#10;Description automatically generated with low confidence">
            <a:extLst>
              <a:ext uri="{FF2B5EF4-FFF2-40B4-BE49-F238E27FC236}">
                <a16:creationId xmlns:a16="http://schemas.microsoft.com/office/drawing/2014/main" id="{41CED57C-44D3-3C91-146B-DD0D9C2C5E8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18347" y="1676698"/>
            <a:ext cx="1480209" cy="986806"/>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9B091368-7ACD-328D-0DC2-F9BCBF126C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97180" y="208859"/>
            <a:ext cx="2006440" cy="1419556"/>
          </a:xfrm>
          <a:prstGeom prst="rect">
            <a:avLst/>
          </a:prstGeom>
        </p:spPr>
      </p:pic>
      <p:pic>
        <p:nvPicPr>
          <p:cNvPr id="13" name="Picture 12" descr="A picture containing vessel, cup, porcelain, ceramic ware&#10;&#10;Description automatically generated">
            <a:extLst>
              <a:ext uri="{FF2B5EF4-FFF2-40B4-BE49-F238E27FC236}">
                <a16:creationId xmlns:a16="http://schemas.microsoft.com/office/drawing/2014/main" id="{0CAAB3A7-822C-A8E8-280D-73848DE7ECD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90751" y="318756"/>
            <a:ext cx="1596186" cy="1235049"/>
          </a:xfrm>
          <a:prstGeom prst="rect">
            <a:avLst/>
          </a:prstGeom>
        </p:spPr>
      </p:pic>
      <p:pic>
        <p:nvPicPr>
          <p:cNvPr id="14" name="Picture 13" descr="Graphical user interface&#10;&#10;Description automatically generated">
            <a:extLst>
              <a:ext uri="{FF2B5EF4-FFF2-40B4-BE49-F238E27FC236}">
                <a16:creationId xmlns:a16="http://schemas.microsoft.com/office/drawing/2014/main" id="{D908C51B-82BD-643B-2405-21991E914DA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66850" y="800150"/>
            <a:ext cx="1395669" cy="1920498"/>
          </a:xfrm>
          <a:prstGeom prst="rect">
            <a:avLst/>
          </a:prstGeom>
        </p:spPr>
      </p:pic>
      <p:pic>
        <p:nvPicPr>
          <p:cNvPr id="15" name="Picture 14" descr="Text&#10;&#10;Description automatically generated with medium confidence">
            <a:extLst>
              <a:ext uri="{FF2B5EF4-FFF2-40B4-BE49-F238E27FC236}">
                <a16:creationId xmlns:a16="http://schemas.microsoft.com/office/drawing/2014/main" id="{D50A5D91-8585-E676-B355-ABB3C084B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314" y="1852547"/>
            <a:ext cx="997367" cy="1063439"/>
          </a:xfrm>
          <a:prstGeom prst="rect">
            <a:avLst/>
          </a:prstGeom>
        </p:spPr>
      </p:pic>
    </p:spTree>
    <p:extLst>
      <p:ext uri="{BB962C8B-B14F-4D97-AF65-F5344CB8AC3E}">
        <p14:creationId xmlns:p14="http://schemas.microsoft.com/office/powerpoint/2010/main" val="2661639213"/>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useBgFill="1">
        <p:nvSpPr>
          <p:cNvPr id="3" name="Content Placeholder 3">
            <a:extLst>
              <a:ext uri="{FF2B5EF4-FFF2-40B4-BE49-F238E27FC236}">
                <a16:creationId xmlns:a16="http://schemas.microsoft.com/office/drawing/2014/main" id="{789E1411-E907-797D-5E5F-EBC4EAB4E52D}"/>
              </a:ext>
            </a:extLst>
          </p:cNvPr>
          <p:cNvSpPr txBox="1">
            <a:spLocks/>
          </p:cNvSpPr>
          <p:nvPr/>
        </p:nvSpPr>
        <p:spPr>
          <a:xfrm>
            <a:off x="702682" y="900922"/>
            <a:ext cx="5949543" cy="4852610"/>
          </a:xfrm>
          <a:prstGeom prst="rect">
            <a:avLst/>
          </a:prstGeom>
        </p:spPr>
        <p:txBody>
          <a:bodyPr wrap="square" rtlCol="0">
            <a:sp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indent="0">
              <a:buNone/>
            </a:pPr>
            <a:r>
              <a:rPr lang="en-GB" sz="3600" dirty="0">
                <a:latin typeface="Arial" panose="020B0604020202020204" pitchFamily="34" charset="0"/>
                <a:cs typeface="Arial" panose="020B0604020202020204" pitchFamily="34" charset="0"/>
              </a:rPr>
              <a:t>4. ‘LHVH What’s On’?</a:t>
            </a:r>
          </a:p>
          <a:p>
            <a:pPr marL="0" indent="0">
              <a:buNone/>
            </a:pPr>
            <a:r>
              <a:rPr lang="en-GB" sz="2800" dirty="0">
                <a:latin typeface="Arial" panose="020B0604020202020204" pitchFamily="34" charset="0"/>
                <a:cs typeface="Arial" panose="020B0604020202020204" pitchFamily="34" charset="0"/>
              </a:rPr>
              <a:t>Visit our website for details: </a:t>
            </a:r>
            <a:r>
              <a:rPr lang="en-GB" sz="2800" dirty="0">
                <a:solidFill>
                  <a:srgbClr val="FFFF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www.Littlehadhamvillagehall.com</a:t>
            </a:r>
            <a:endParaRPr lang="en-GB" sz="2800" dirty="0">
              <a:solidFill>
                <a:srgbClr val="FFFF00"/>
              </a:solidFill>
              <a:latin typeface="Arial" panose="020B0604020202020204" pitchFamily="34" charset="0"/>
              <a:cs typeface="Arial" panose="020B0604020202020204" pitchFamily="34" charset="0"/>
            </a:endParaRPr>
          </a:p>
          <a:p>
            <a:pPr marL="0" indent="0">
              <a:buNone/>
            </a:pPr>
            <a:r>
              <a:rPr lang="en-GB" sz="2800" dirty="0">
                <a:solidFill>
                  <a:srgbClr val="FFFF00"/>
                </a:solidFill>
                <a:latin typeface="Arial" panose="020B0604020202020204" pitchFamily="34" charset="0"/>
                <a:cs typeface="Arial" panose="020B0604020202020204" pitchFamily="34" charset="0"/>
              </a:rPr>
              <a:t>How we advertise our activities;</a:t>
            </a:r>
          </a:p>
          <a:p>
            <a:pPr marL="361950" indent="-361950">
              <a:buClr>
                <a:schemeClr val="tx1"/>
              </a:buClr>
              <a:buFont typeface="Arial" panose="020B0604020202020204" pitchFamily="34" charset="0"/>
              <a:buChar char="•"/>
            </a:pPr>
            <a:r>
              <a:rPr lang="en-GB" sz="2000" dirty="0">
                <a:latin typeface="Arial" panose="020B0604020202020204" pitchFamily="34" charset="0"/>
                <a:cs typeface="Arial" panose="020B0604020202020204" pitchFamily="34" charset="0"/>
              </a:rPr>
              <a:t>Facebook</a:t>
            </a:r>
          </a:p>
          <a:p>
            <a:pPr marL="361950" indent="-361950">
              <a:buClr>
                <a:schemeClr val="tx1"/>
              </a:buClr>
              <a:buFont typeface="Arial" panose="020B0604020202020204" pitchFamily="34" charset="0"/>
              <a:buChar char="•"/>
            </a:pPr>
            <a:r>
              <a:rPr lang="en-GB" sz="2000" dirty="0" err="1">
                <a:latin typeface="Arial" panose="020B0604020202020204" pitchFamily="34" charset="0"/>
                <a:cs typeface="Arial" panose="020B0604020202020204" pitchFamily="34" charset="0"/>
              </a:rPr>
              <a:t>Nextdoor</a:t>
            </a:r>
            <a:r>
              <a:rPr lang="en-GB" sz="2000" dirty="0">
                <a:latin typeface="Arial" panose="020B0604020202020204" pitchFamily="34" charset="0"/>
                <a:cs typeface="Arial" panose="020B0604020202020204" pitchFamily="34" charset="0"/>
              </a:rPr>
              <a:t> App</a:t>
            </a:r>
          </a:p>
          <a:p>
            <a:pPr marL="361950" indent="-361950">
              <a:buClr>
                <a:schemeClr val="tx1"/>
              </a:buClr>
              <a:buFont typeface="Arial" panose="020B0604020202020204" pitchFamily="34" charset="0"/>
              <a:buChar char="•"/>
            </a:pPr>
            <a:r>
              <a:rPr lang="en-GB" sz="2000" dirty="0">
                <a:latin typeface="Arial" panose="020B0604020202020204" pitchFamily="34" charset="0"/>
                <a:cs typeface="Arial" panose="020B0604020202020204" pitchFamily="34" charset="0"/>
              </a:rPr>
              <a:t>Little Hadham Parish Magazine</a:t>
            </a:r>
          </a:p>
          <a:p>
            <a:pPr marL="361950" indent="-361950">
              <a:buClr>
                <a:schemeClr val="tx1"/>
              </a:buClr>
              <a:buFont typeface="Arial" panose="020B0604020202020204" pitchFamily="34" charset="0"/>
              <a:buChar char="•"/>
            </a:pPr>
            <a:r>
              <a:rPr lang="en-GB" sz="2000" dirty="0">
                <a:latin typeface="Arial" panose="020B0604020202020204" pitchFamily="34" charset="0"/>
                <a:cs typeface="Arial" panose="020B0604020202020204" pitchFamily="34" charset="0"/>
              </a:rPr>
              <a:t>Village Hall noticeboards</a:t>
            </a:r>
          </a:p>
          <a:p>
            <a:pPr marL="361950" indent="-361950">
              <a:buClr>
                <a:schemeClr val="tx1"/>
              </a:buClr>
              <a:buFont typeface="Arial" panose="020B0604020202020204" pitchFamily="34" charset="0"/>
              <a:buChar char="•"/>
            </a:pPr>
            <a:r>
              <a:rPr lang="en-GB" sz="2000" dirty="0">
                <a:latin typeface="Arial" panose="020B0604020202020204" pitchFamily="34" charset="0"/>
                <a:cs typeface="Arial" panose="020B0604020202020204" pitchFamily="34" charset="0"/>
              </a:rPr>
              <a:t>Mailchimp –Email marketing</a:t>
            </a:r>
          </a:p>
          <a:p>
            <a:pPr marL="361950" indent="-361950">
              <a:buClr>
                <a:schemeClr val="tx1"/>
              </a:buClr>
              <a:buFont typeface="Arial" panose="020B0604020202020204" pitchFamily="34" charset="0"/>
              <a:buChar char="•"/>
            </a:pPr>
            <a:r>
              <a:rPr lang="en-GB" sz="2000" dirty="0">
                <a:latin typeface="Arial" panose="020B0604020202020204" pitchFamily="34" charset="0"/>
                <a:cs typeface="Arial" panose="020B0604020202020204" pitchFamily="34" charset="0"/>
              </a:rPr>
              <a:t>Word of mouth</a:t>
            </a:r>
          </a:p>
        </p:txBody>
      </p:sp>
      <p:pic>
        <p:nvPicPr>
          <p:cNvPr id="7" name="Picture 6" descr="A picture containing text, sky, tree, outdoor&#10;&#10;Description automatically generated">
            <a:extLst>
              <a:ext uri="{FF2B5EF4-FFF2-40B4-BE49-F238E27FC236}">
                <a16:creationId xmlns:a16="http://schemas.microsoft.com/office/drawing/2014/main" id="{C03370DF-20BD-87ED-CBE7-78FD38B7C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2225" y="900922"/>
            <a:ext cx="5055104" cy="4742555"/>
          </a:xfrm>
          <a:prstGeom prst="rect">
            <a:avLst/>
          </a:prstGeom>
        </p:spPr>
      </p:pic>
    </p:spTree>
    <p:extLst>
      <p:ext uri="{BB962C8B-B14F-4D97-AF65-F5344CB8AC3E}">
        <p14:creationId xmlns:p14="http://schemas.microsoft.com/office/powerpoint/2010/main" val="2967118409"/>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D19E62-4719-BF9F-5C77-D9B6597E2FEB}"/>
              </a:ext>
            </a:extLst>
          </p:cNvPr>
          <p:cNvSpPr txBox="1"/>
          <p:nvPr/>
        </p:nvSpPr>
        <p:spPr>
          <a:xfrm>
            <a:off x="1010993" y="966787"/>
            <a:ext cx="10906540" cy="5047536"/>
          </a:xfrm>
          <a:prstGeom prst="rect">
            <a:avLst/>
          </a:prstGeom>
          <a:noFill/>
        </p:spPr>
        <p:txBody>
          <a:bodyPr wrap="square" rtlCol="0">
            <a:spAutoFit/>
          </a:bodyPr>
          <a:lstStyle/>
          <a:p>
            <a:r>
              <a:rPr lang="en-GB" sz="3800" b="1" dirty="0">
                <a:latin typeface="Arial" panose="020B0604020202020204" pitchFamily="34" charset="0"/>
                <a:cs typeface="Arial" panose="020B0604020202020204" pitchFamily="34" charset="0"/>
              </a:rPr>
              <a:t>5. What other community wellbeing initiatives are supported?</a:t>
            </a:r>
          </a:p>
          <a:p>
            <a:endParaRPr lang="en-GB" sz="10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Live streaming</a:t>
            </a:r>
          </a:p>
          <a:p>
            <a:pPr marL="457200"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Conferences</a:t>
            </a:r>
          </a:p>
          <a:p>
            <a:pPr marL="457200"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Workshops</a:t>
            </a:r>
          </a:p>
          <a:p>
            <a:pPr marL="457200"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Training sessions</a:t>
            </a:r>
          </a:p>
          <a:p>
            <a:pPr marL="457200"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Covid &amp; flu vaccinations</a:t>
            </a:r>
          </a:p>
          <a:p>
            <a:endParaRPr lang="en-GB" sz="3800" dirty="0">
              <a:latin typeface="Arial" panose="020B0604020202020204" pitchFamily="34" charset="0"/>
              <a:cs typeface="Arial" panose="020B0604020202020204" pitchFamily="34" charset="0"/>
            </a:endParaRPr>
          </a:p>
          <a:p>
            <a:r>
              <a:rPr lang="en-GB" sz="3800" dirty="0">
                <a:solidFill>
                  <a:srgbClr val="FFFF00"/>
                </a:solidFill>
                <a:latin typeface="Arial" panose="020B0604020202020204" pitchFamily="34" charset="0"/>
                <a:cs typeface="Arial" panose="020B0604020202020204" pitchFamily="34" charset="0"/>
              </a:rPr>
              <a:t>Who benefits from these facilities?</a:t>
            </a:r>
          </a:p>
        </p:txBody>
      </p:sp>
    </p:spTree>
    <p:extLst>
      <p:ext uri="{BB962C8B-B14F-4D97-AF65-F5344CB8AC3E}">
        <p14:creationId xmlns:p14="http://schemas.microsoft.com/office/powerpoint/2010/main" val="344028612"/>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D19E62-4719-BF9F-5C77-D9B6597E2FEB}"/>
              </a:ext>
            </a:extLst>
          </p:cNvPr>
          <p:cNvSpPr txBox="1"/>
          <p:nvPr/>
        </p:nvSpPr>
        <p:spPr>
          <a:xfrm>
            <a:off x="1010993" y="966787"/>
            <a:ext cx="10906540" cy="3016210"/>
          </a:xfrm>
          <a:prstGeom prst="rect">
            <a:avLst/>
          </a:prstGeom>
          <a:noFill/>
        </p:spPr>
        <p:txBody>
          <a:bodyPr wrap="square" rtlCol="0">
            <a:spAutoFit/>
          </a:bodyPr>
          <a:lstStyle/>
          <a:p>
            <a:r>
              <a:rPr lang="en-GB" sz="3800" dirty="0">
                <a:latin typeface="Arial" panose="020B0604020202020204" pitchFamily="34" charset="0"/>
                <a:cs typeface="Arial" panose="020B0604020202020204" pitchFamily="34" charset="0"/>
              </a:rPr>
              <a:t>If you have a good community wellbeing activity at your venue that you would like to share, please let tell us about it.</a:t>
            </a:r>
          </a:p>
          <a:p>
            <a:endParaRPr lang="en-GB" sz="3800" dirty="0">
              <a:latin typeface="Arial" panose="020B0604020202020204" pitchFamily="34" charset="0"/>
              <a:cs typeface="Arial" panose="020B0604020202020204" pitchFamily="34" charset="0"/>
            </a:endParaRPr>
          </a:p>
          <a:p>
            <a:r>
              <a:rPr lang="en-GB" sz="3800" dirty="0">
                <a:solidFill>
                  <a:srgbClr val="FFFF00"/>
                </a:solidFill>
                <a:latin typeface="Arial" panose="020B0604020202020204" pitchFamily="34" charset="0"/>
                <a:cs typeface="Arial" panose="020B0604020202020204" pitchFamily="34" charset="0"/>
              </a:rPr>
              <a:t>Thank you for listening</a:t>
            </a:r>
            <a:r>
              <a:rPr lang="en-GB" sz="3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55355888"/>
      </p:ext>
    </p:extLst>
  </p:cSld>
  <p:clrMapOvr>
    <a:masterClrMapping/>
  </p:clrMapOvr>
  <mc:AlternateContent xmlns:mc="http://schemas.openxmlformats.org/markup-compatibility/2006" xmlns:p14="http://schemas.microsoft.com/office/powerpoint/2010/main">
    <mc:Choice Requires="p14">
      <p:transition spd="slow" p14:dur="5000" advClick="0" advTm="5000"/>
    </mc:Choice>
    <mc:Fallback xmlns="">
      <p:transition spd="slow" advClick="0" advTm="5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10321</TotalTime>
  <Words>963</Words>
  <Application>Microsoft Office PowerPoint</Application>
  <PresentationFormat>Widescreen</PresentationFormat>
  <Paragraphs>99</Paragraphs>
  <Slides>9</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Arial Black</vt:lpstr>
      <vt:lpstr>Calibri</vt:lpstr>
      <vt:lpstr>Calibri Light</vt:lpstr>
      <vt:lpstr>Tw Cen MT</vt:lpstr>
      <vt:lpstr>Tw Cen MT Condensed</vt:lpstr>
      <vt:lpstr>Wingdings 3</vt:lpstr>
      <vt:lpstr>Integral</vt:lpstr>
      <vt:lpstr>Custom Design</vt:lpstr>
      <vt:lpstr> COMMUNITY WELLBEING </vt:lpstr>
      <vt:lpstr>PowerPoint Presentation</vt:lpstr>
      <vt:lpstr>PowerPoint Presentation</vt:lpstr>
      <vt:lpstr>OUR MOST RECENT REFURBISHMENT PROJECT</vt:lpstr>
      <vt:lpstr>PowerPoint Presentation</vt:lpstr>
      <vt:lpstr>SOME OF OUR COMMUNITY WELLBEING ACTIVITIES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McKinlay</dc:creator>
  <cp:lastModifiedBy>Joan McKinlay</cp:lastModifiedBy>
  <cp:revision>2</cp:revision>
  <dcterms:created xsi:type="dcterms:W3CDTF">2022-09-28T11:48:44Z</dcterms:created>
  <dcterms:modified xsi:type="dcterms:W3CDTF">2022-11-23T10:48:41Z</dcterms:modified>
</cp:coreProperties>
</file>