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60" r:id="rId3"/>
    <p:sldId id="263" r:id="rId4"/>
    <p:sldId id="261" r:id="rId5"/>
    <p:sldId id="262" r:id="rId6"/>
    <p:sldId id="264" r:id="rId7"/>
  </p:sldIdLst>
  <p:sldSz cx="12192000" cy="6858000"/>
  <p:notesSz cx="6889750" cy="100218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0" d="100"/>
          <a:sy n="80" d="100"/>
        </p:scale>
        <p:origin x="10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7DFCE-79F2-48F6-A108-18DAE17D068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9D6CBDD-CDAE-4815-9809-78ABDBF1A40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F413E9A-A9CF-40A6-8100-3F55003649D2}"/>
              </a:ext>
            </a:extLst>
          </p:cNvPr>
          <p:cNvSpPr>
            <a:spLocks noGrp="1"/>
          </p:cNvSpPr>
          <p:nvPr>
            <p:ph type="dt" sz="half" idx="10"/>
          </p:nvPr>
        </p:nvSpPr>
        <p:spPr/>
        <p:txBody>
          <a:bodyPr/>
          <a:lstStyle/>
          <a:p>
            <a:fld id="{8654310A-9B7E-42FC-9610-0FDFF4B5680C}" type="datetimeFigureOut">
              <a:rPr lang="en-GB" smtClean="0"/>
              <a:t>24/11/2022</a:t>
            </a:fld>
            <a:endParaRPr lang="en-GB"/>
          </a:p>
        </p:txBody>
      </p:sp>
      <p:sp>
        <p:nvSpPr>
          <p:cNvPr id="5" name="Footer Placeholder 4">
            <a:extLst>
              <a:ext uri="{FF2B5EF4-FFF2-40B4-BE49-F238E27FC236}">
                <a16:creationId xmlns:a16="http://schemas.microsoft.com/office/drawing/2014/main" id="{06747BCD-5E23-45BD-8D3A-49604939175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28A6E5B-0A3E-48F4-9469-7BC718ED143A}"/>
              </a:ext>
            </a:extLst>
          </p:cNvPr>
          <p:cNvSpPr>
            <a:spLocks noGrp="1"/>
          </p:cNvSpPr>
          <p:nvPr>
            <p:ph type="sldNum" sz="quarter" idx="12"/>
          </p:nvPr>
        </p:nvSpPr>
        <p:spPr/>
        <p:txBody>
          <a:bodyPr/>
          <a:lstStyle/>
          <a:p>
            <a:fld id="{3274C374-8C27-4304-8BCB-C18A4652024C}" type="slidenum">
              <a:rPr lang="en-GB" smtClean="0"/>
              <a:t>‹#›</a:t>
            </a:fld>
            <a:endParaRPr lang="en-GB"/>
          </a:p>
        </p:txBody>
      </p:sp>
    </p:spTree>
    <p:extLst>
      <p:ext uri="{BB962C8B-B14F-4D97-AF65-F5344CB8AC3E}">
        <p14:creationId xmlns:p14="http://schemas.microsoft.com/office/powerpoint/2010/main" val="719963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CE450-2419-4986-942D-CFB275CA9DB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494BB84-83A9-4BC9-929C-0CA07FC177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E13982AD-2E47-451A-B4DC-A2FED351C2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E9FB3D-9228-43B8-99F6-26D0183D349F}"/>
              </a:ext>
            </a:extLst>
          </p:cNvPr>
          <p:cNvSpPr>
            <a:spLocks noGrp="1"/>
          </p:cNvSpPr>
          <p:nvPr>
            <p:ph type="dt" sz="half" idx="10"/>
          </p:nvPr>
        </p:nvSpPr>
        <p:spPr/>
        <p:txBody>
          <a:bodyPr/>
          <a:lstStyle/>
          <a:p>
            <a:fld id="{8654310A-9B7E-42FC-9610-0FDFF4B5680C}" type="datetimeFigureOut">
              <a:rPr lang="en-GB" smtClean="0"/>
              <a:t>24/11/2022</a:t>
            </a:fld>
            <a:endParaRPr lang="en-GB"/>
          </a:p>
        </p:txBody>
      </p:sp>
      <p:sp>
        <p:nvSpPr>
          <p:cNvPr id="6" name="Footer Placeholder 5">
            <a:extLst>
              <a:ext uri="{FF2B5EF4-FFF2-40B4-BE49-F238E27FC236}">
                <a16:creationId xmlns:a16="http://schemas.microsoft.com/office/drawing/2014/main" id="{67681438-BA55-4989-B891-8510F596AD4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E837545-D653-4E9F-9B98-1620A9590EDB}"/>
              </a:ext>
            </a:extLst>
          </p:cNvPr>
          <p:cNvSpPr>
            <a:spLocks noGrp="1"/>
          </p:cNvSpPr>
          <p:nvPr>
            <p:ph type="sldNum" sz="quarter" idx="12"/>
          </p:nvPr>
        </p:nvSpPr>
        <p:spPr/>
        <p:txBody>
          <a:bodyPr/>
          <a:lstStyle/>
          <a:p>
            <a:fld id="{3274C374-8C27-4304-8BCB-C18A4652024C}" type="slidenum">
              <a:rPr lang="en-GB" smtClean="0"/>
              <a:t>‹#›</a:t>
            </a:fld>
            <a:endParaRPr lang="en-GB"/>
          </a:p>
        </p:txBody>
      </p:sp>
    </p:spTree>
    <p:extLst>
      <p:ext uri="{BB962C8B-B14F-4D97-AF65-F5344CB8AC3E}">
        <p14:creationId xmlns:p14="http://schemas.microsoft.com/office/powerpoint/2010/main" val="190505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CD25-3BD5-4B28-B21A-93C0D1E2876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F021A67-EC67-4595-90FD-8B96D7572BA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D921B8D-4FD8-4BD0-A8A0-AB093121F3BE}"/>
              </a:ext>
            </a:extLst>
          </p:cNvPr>
          <p:cNvSpPr>
            <a:spLocks noGrp="1"/>
          </p:cNvSpPr>
          <p:nvPr>
            <p:ph type="dt" sz="half" idx="10"/>
          </p:nvPr>
        </p:nvSpPr>
        <p:spPr/>
        <p:txBody>
          <a:bodyPr/>
          <a:lstStyle/>
          <a:p>
            <a:fld id="{8654310A-9B7E-42FC-9610-0FDFF4B5680C}" type="datetimeFigureOut">
              <a:rPr lang="en-GB" smtClean="0"/>
              <a:t>24/11/2022</a:t>
            </a:fld>
            <a:endParaRPr lang="en-GB"/>
          </a:p>
        </p:txBody>
      </p:sp>
      <p:sp>
        <p:nvSpPr>
          <p:cNvPr id="5" name="Footer Placeholder 4">
            <a:extLst>
              <a:ext uri="{FF2B5EF4-FFF2-40B4-BE49-F238E27FC236}">
                <a16:creationId xmlns:a16="http://schemas.microsoft.com/office/drawing/2014/main" id="{474BC765-DD7C-4705-9567-42184256D3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17CDCDD-863D-4EBF-BCA0-038D76092712}"/>
              </a:ext>
            </a:extLst>
          </p:cNvPr>
          <p:cNvSpPr>
            <a:spLocks noGrp="1"/>
          </p:cNvSpPr>
          <p:nvPr>
            <p:ph type="sldNum" sz="quarter" idx="12"/>
          </p:nvPr>
        </p:nvSpPr>
        <p:spPr/>
        <p:txBody>
          <a:bodyPr/>
          <a:lstStyle/>
          <a:p>
            <a:fld id="{3274C374-8C27-4304-8BCB-C18A4652024C}" type="slidenum">
              <a:rPr lang="en-GB" smtClean="0"/>
              <a:t>‹#›</a:t>
            </a:fld>
            <a:endParaRPr lang="en-GB"/>
          </a:p>
        </p:txBody>
      </p:sp>
    </p:spTree>
    <p:extLst>
      <p:ext uri="{BB962C8B-B14F-4D97-AF65-F5344CB8AC3E}">
        <p14:creationId xmlns:p14="http://schemas.microsoft.com/office/powerpoint/2010/main" val="37263259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C33B321-4BA2-4417-8BF1-C789AAD2827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EF902CE-7D8C-4F8F-81D0-E44CD46B178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F4AA84C-66EB-41F5-A401-4CCC7F84FCB3}"/>
              </a:ext>
            </a:extLst>
          </p:cNvPr>
          <p:cNvSpPr>
            <a:spLocks noGrp="1"/>
          </p:cNvSpPr>
          <p:nvPr>
            <p:ph type="dt" sz="half" idx="10"/>
          </p:nvPr>
        </p:nvSpPr>
        <p:spPr/>
        <p:txBody>
          <a:bodyPr/>
          <a:lstStyle/>
          <a:p>
            <a:fld id="{8654310A-9B7E-42FC-9610-0FDFF4B5680C}" type="datetimeFigureOut">
              <a:rPr lang="en-GB" smtClean="0"/>
              <a:t>24/11/2022</a:t>
            </a:fld>
            <a:endParaRPr lang="en-GB"/>
          </a:p>
        </p:txBody>
      </p:sp>
      <p:sp>
        <p:nvSpPr>
          <p:cNvPr id="5" name="Footer Placeholder 4">
            <a:extLst>
              <a:ext uri="{FF2B5EF4-FFF2-40B4-BE49-F238E27FC236}">
                <a16:creationId xmlns:a16="http://schemas.microsoft.com/office/drawing/2014/main" id="{6DED3FBE-F1EF-428D-A240-4A793495616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0184E86-F9FC-41D3-9DE6-0C2D19CE0F88}"/>
              </a:ext>
            </a:extLst>
          </p:cNvPr>
          <p:cNvSpPr>
            <a:spLocks noGrp="1"/>
          </p:cNvSpPr>
          <p:nvPr>
            <p:ph type="sldNum" sz="quarter" idx="12"/>
          </p:nvPr>
        </p:nvSpPr>
        <p:spPr/>
        <p:txBody>
          <a:bodyPr/>
          <a:lstStyle/>
          <a:p>
            <a:fld id="{3274C374-8C27-4304-8BCB-C18A4652024C}" type="slidenum">
              <a:rPr lang="en-GB" smtClean="0"/>
              <a:t>‹#›</a:t>
            </a:fld>
            <a:endParaRPr lang="en-GB"/>
          </a:p>
        </p:txBody>
      </p:sp>
    </p:spTree>
    <p:extLst>
      <p:ext uri="{BB962C8B-B14F-4D97-AF65-F5344CB8AC3E}">
        <p14:creationId xmlns:p14="http://schemas.microsoft.com/office/powerpoint/2010/main" val="24872676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98F0A-685F-4C7A-BA1A-B33067C2628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4B90CD3-6FD2-49A8-854D-519DCEEC100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54A6F8D-DA11-4BD2-A513-10B41FB58877}"/>
              </a:ext>
            </a:extLst>
          </p:cNvPr>
          <p:cNvSpPr>
            <a:spLocks noGrp="1"/>
          </p:cNvSpPr>
          <p:nvPr>
            <p:ph type="dt" sz="half" idx="10"/>
          </p:nvPr>
        </p:nvSpPr>
        <p:spPr/>
        <p:txBody>
          <a:bodyPr/>
          <a:lstStyle/>
          <a:p>
            <a:fld id="{6CE3EC74-B34D-4D25-8F8C-531B94DF1316}" type="datetimeFigureOut">
              <a:rPr lang="en-GB" smtClean="0"/>
              <a:t>24/11/2022</a:t>
            </a:fld>
            <a:endParaRPr lang="en-GB"/>
          </a:p>
        </p:txBody>
      </p:sp>
      <p:sp>
        <p:nvSpPr>
          <p:cNvPr id="5" name="Footer Placeholder 4">
            <a:extLst>
              <a:ext uri="{FF2B5EF4-FFF2-40B4-BE49-F238E27FC236}">
                <a16:creationId xmlns:a16="http://schemas.microsoft.com/office/drawing/2014/main" id="{C209A87E-4237-40DF-A8ED-13E0E895CBE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7D388B2-F53E-4020-9568-19D9DE94455A}"/>
              </a:ext>
            </a:extLst>
          </p:cNvPr>
          <p:cNvSpPr>
            <a:spLocks noGrp="1"/>
          </p:cNvSpPr>
          <p:nvPr>
            <p:ph type="sldNum" sz="quarter" idx="12"/>
          </p:nvPr>
        </p:nvSpPr>
        <p:spPr/>
        <p:txBody>
          <a:bodyPr/>
          <a:lstStyle/>
          <a:p>
            <a:fld id="{B313F85D-6FD4-4759-A259-FE4AF9CD4426}" type="slidenum">
              <a:rPr lang="en-GB" smtClean="0"/>
              <a:t>‹#›</a:t>
            </a:fld>
            <a:endParaRPr lang="en-GB"/>
          </a:p>
        </p:txBody>
      </p:sp>
    </p:spTree>
    <p:extLst>
      <p:ext uri="{BB962C8B-B14F-4D97-AF65-F5344CB8AC3E}">
        <p14:creationId xmlns:p14="http://schemas.microsoft.com/office/powerpoint/2010/main" val="41396389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CABDC-2ACE-4AC2-9921-0950E41CFAE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6215E09-F958-4174-9C86-ECEACAE8FEB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B298B6E-4AE4-4FB6-BDDC-EED2590E66C3}"/>
              </a:ext>
            </a:extLst>
          </p:cNvPr>
          <p:cNvSpPr>
            <a:spLocks noGrp="1"/>
          </p:cNvSpPr>
          <p:nvPr>
            <p:ph type="dt" sz="half" idx="10"/>
          </p:nvPr>
        </p:nvSpPr>
        <p:spPr/>
        <p:txBody>
          <a:bodyPr/>
          <a:lstStyle/>
          <a:p>
            <a:fld id="{6CE3EC74-B34D-4D25-8F8C-531B94DF1316}" type="datetimeFigureOut">
              <a:rPr lang="en-GB" smtClean="0"/>
              <a:t>24/11/2022</a:t>
            </a:fld>
            <a:endParaRPr lang="en-GB"/>
          </a:p>
        </p:txBody>
      </p:sp>
      <p:sp>
        <p:nvSpPr>
          <p:cNvPr id="5" name="Footer Placeholder 4">
            <a:extLst>
              <a:ext uri="{FF2B5EF4-FFF2-40B4-BE49-F238E27FC236}">
                <a16:creationId xmlns:a16="http://schemas.microsoft.com/office/drawing/2014/main" id="{2F880909-9935-404C-9E27-B574BC3CA81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C38FDE1-144B-4AB2-A15F-DBD62080F94E}"/>
              </a:ext>
            </a:extLst>
          </p:cNvPr>
          <p:cNvSpPr>
            <a:spLocks noGrp="1"/>
          </p:cNvSpPr>
          <p:nvPr>
            <p:ph type="sldNum" sz="quarter" idx="12"/>
          </p:nvPr>
        </p:nvSpPr>
        <p:spPr/>
        <p:txBody>
          <a:bodyPr/>
          <a:lstStyle/>
          <a:p>
            <a:fld id="{B313F85D-6FD4-4759-A259-FE4AF9CD4426}" type="slidenum">
              <a:rPr lang="en-GB" smtClean="0"/>
              <a:t>‹#›</a:t>
            </a:fld>
            <a:endParaRPr lang="en-GB"/>
          </a:p>
        </p:txBody>
      </p:sp>
    </p:spTree>
    <p:extLst>
      <p:ext uri="{BB962C8B-B14F-4D97-AF65-F5344CB8AC3E}">
        <p14:creationId xmlns:p14="http://schemas.microsoft.com/office/powerpoint/2010/main" val="31482744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292A2-3D54-447B-B25E-3F741CC0E53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AB684C2-4433-48CE-B31B-D74B1FD18F4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53A290D-A9B4-4B59-BCA2-455FAEEFE0EE}"/>
              </a:ext>
            </a:extLst>
          </p:cNvPr>
          <p:cNvSpPr>
            <a:spLocks noGrp="1"/>
          </p:cNvSpPr>
          <p:nvPr>
            <p:ph type="dt" sz="half" idx="10"/>
          </p:nvPr>
        </p:nvSpPr>
        <p:spPr/>
        <p:txBody>
          <a:bodyPr/>
          <a:lstStyle/>
          <a:p>
            <a:fld id="{6CE3EC74-B34D-4D25-8F8C-531B94DF1316}" type="datetimeFigureOut">
              <a:rPr lang="en-GB" smtClean="0"/>
              <a:t>24/11/2022</a:t>
            </a:fld>
            <a:endParaRPr lang="en-GB"/>
          </a:p>
        </p:txBody>
      </p:sp>
      <p:sp>
        <p:nvSpPr>
          <p:cNvPr id="5" name="Footer Placeholder 4">
            <a:extLst>
              <a:ext uri="{FF2B5EF4-FFF2-40B4-BE49-F238E27FC236}">
                <a16:creationId xmlns:a16="http://schemas.microsoft.com/office/drawing/2014/main" id="{14A4B4EC-18A5-4BD3-A074-2C74AC791BE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C3DB02D-6704-4B5E-ABA8-480157E11DAA}"/>
              </a:ext>
            </a:extLst>
          </p:cNvPr>
          <p:cNvSpPr>
            <a:spLocks noGrp="1"/>
          </p:cNvSpPr>
          <p:nvPr>
            <p:ph type="sldNum" sz="quarter" idx="12"/>
          </p:nvPr>
        </p:nvSpPr>
        <p:spPr/>
        <p:txBody>
          <a:bodyPr/>
          <a:lstStyle/>
          <a:p>
            <a:fld id="{B313F85D-6FD4-4759-A259-FE4AF9CD4426}" type="slidenum">
              <a:rPr lang="en-GB" smtClean="0"/>
              <a:t>‹#›</a:t>
            </a:fld>
            <a:endParaRPr lang="en-GB"/>
          </a:p>
        </p:txBody>
      </p:sp>
    </p:spTree>
    <p:extLst>
      <p:ext uri="{BB962C8B-B14F-4D97-AF65-F5344CB8AC3E}">
        <p14:creationId xmlns:p14="http://schemas.microsoft.com/office/powerpoint/2010/main" val="1501603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93E4D-ABE2-446D-8AB9-7BFB2E1A763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42FBBCD-9168-4CDA-8C93-0740944A650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0409CD7-CB5B-4FF0-8B61-9883D446935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B298426-7CF1-45A6-89B0-56D144598278}"/>
              </a:ext>
            </a:extLst>
          </p:cNvPr>
          <p:cNvSpPr>
            <a:spLocks noGrp="1"/>
          </p:cNvSpPr>
          <p:nvPr>
            <p:ph type="dt" sz="half" idx="10"/>
          </p:nvPr>
        </p:nvSpPr>
        <p:spPr/>
        <p:txBody>
          <a:bodyPr/>
          <a:lstStyle/>
          <a:p>
            <a:fld id="{6CE3EC74-B34D-4D25-8F8C-531B94DF1316}" type="datetimeFigureOut">
              <a:rPr lang="en-GB" smtClean="0"/>
              <a:t>24/11/2022</a:t>
            </a:fld>
            <a:endParaRPr lang="en-GB"/>
          </a:p>
        </p:txBody>
      </p:sp>
      <p:sp>
        <p:nvSpPr>
          <p:cNvPr id="6" name="Footer Placeholder 5">
            <a:extLst>
              <a:ext uri="{FF2B5EF4-FFF2-40B4-BE49-F238E27FC236}">
                <a16:creationId xmlns:a16="http://schemas.microsoft.com/office/drawing/2014/main" id="{A4BADB66-AAAB-4322-BEBA-58C2D08504C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4CFF876-88BB-400D-9003-E0786204D95C}"/>
              </a:ext>
            </a:extLst>
          </p:cNvPr>
          <p:cNvSpPr>
            <a:spLocks noGrp="1"/>
          </p:cNvSpPr>
          <p:nvPr>
            <p:ph type="sldNum" sz="quarter" idx="12"/>
          </p:nvPr>
        </p:nvSpPr>
        <p:spPr/>
        <p:txBody>
          <a:bodyPr/>
          <a:lstStyle/>
          <a:p>
            <a:fld id="{B313F85D-6FD4-4759-A259-FE4AF9CD4426}" type="slidenum">
              <a:rPr lang="en-GB" smtClean="0"/>
              <a:t>‹#›</a:t>
            </a:fld>
            <a:endParaRPr lang="en-GB"/>
          </a:p>
        </p:txBody>
      </p:sp>
    </p:spTree>
    <p:extLst>
      <p:ext uri="{BB962C8B-B14F-4D97-AF65-F5344CB8AC3E}">
        <p14:creationId xmlns:p14="http://schemas.microsoft.com/office/powerpoint/2010/main" val="39946634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7278B-22C4-4EA5-A731-BD13D8C7314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E2B52DD-D42C-4326-AD8E-AD0B5EFC32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214DBB1-3705-4FFE-8041-3DA494DADA8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6E26A37-06A1-4096-B79B-F9FA4EFCF42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0E9D892-8CF3-4888-8060-38033C68A7D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AA40A5B-37C2-4D44-9223-DDB11E95D09C}"/>
              </a:ext>
            </a:extLst>
          </p:cNvPr>
          <p:cNvSpPr>
            <a:spLocks noGrp="1"/>
          </p:cNvSpPr>
          <p:nvPr>
            <p:ph type="dt" sz="half" idx="10"/>
          </p:nvPr>
        </p:nvSpPr>
        <p:spPr/>
        <p:txBody>
          <a:bodyPr/>
          <a:lstStyle/>
          <a:p>
            <a:fld id="{6CE3EC74-B34D-4D25-8F8C-531B94DF1316}" type="datetimeFigureOut">
              <a:rPr lang="en-GB" smtClean="0"/>
              <a:t>24/11/2022</a:t>
            </a:fld>
            <a:endParaRPr lang="en-GB"/>
          </a:p>
        </p:txBody>
      </p:sp>
      <p:sp>
        <p:nvSpPr>
          <p:cNvPr id="8" name="Footer Placeholder 7">
            <a:extLst>
              <a:ext uri="{FF2B5EF4-FFF2-40B4-BE49-F238E27FC236}">
                <a16:creationId xmlns:a16="http://schemas.microsoft.com/office/drawing/2014/main" id="{CB5E2586-BD7D-4A76-BA60-F6826994ED1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5FE90C3-FFDB-4510-AF83-1996A44F107B}"/>
              </a:ext>
            </a:extLst>
          </p:cNvPr>
          <p:cNvSpPr>
            <a:spLocks noGrp="1"/>
          </p:cNvSpPr>
          <p:nvPr>
            <p:ph type="sldNum" sz="quarter" idx="12"/>
          </p:nvPr>
        </p:nvSpPr>
        <p:spPr/>
        <p:txBody>
          <a:bodyPr/>
          <a:lstStyle/>
          <a:p>
            <a:fld id="{B313F85D-6FD4-4759-A259-FE4AF9CD4426}" type="slidenum">
              <a:rPr lang="en-GB" smtClean="0"/>
              <a:t>‹#›</a:t>
            </a:fld>
            <a:endParaRPr lang="en-GB"/>
          </a:p>
        </p:txBody>
      </p:sp>
    </p:spTree>
    <p:extLst>
      <p:ext uri="{BB962C8B-B14F-4D97-AF65-F5344CB8AC3E}">
        <p14:creationId xmlns:p14="http://schemas.microsoft.com/office/powerpoint/2010/main" val="18695323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53D62-6FF0-4E20-A881-FD1B405974C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F90C725-A0E4-4552-8284-4B9FFC76DB97}"/>
              </a:ext>
            </a:extLst>
          </p:cNvPr>
          <p:cNvSpPr>
            <a:spLocks noGrp="1"/>
          </p:cNvSpPr>
          <p:nvPr>
            <p:ph type="dt" sz="half" idx="10"/>
          </p:nvPr>
        </p:nvSpPr>
        <p:spPr/>
        <p:txBody>
          <a:bodyPr/>
          <a:lstStyle/>
          <a:p>
            <a:fld id="{6CE3EC74-B34D-4D25-8F8C-531B94DF1316}" type="datetimeFigureOut">
              <a:rPr lang="en-GB" smtClean="0"/>
              <a:t>24/11/2022</a:t>
            </a:fld>
            <a:endParaRPr lang="en-GB"/>
          </a:p>
        </p:txBody>
      </p:sp>
      <p:sp>
        <p:nvSpPr>
          <p:cNvPr id="4" name="Footer Placeholder 3">
            <a:extLst>
              <a:ext uri="{FF2B5EF4-FFF2-40B4-BE49-F238E27FC236}">
                <a16:creationId xmlns:a16="http://schemas.microsoft.com/office/drawing/2014/main" id="{A9499D80-0689-41D2-B610-5AA2E04E09C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30DDCB0-BDE0-414F-A997-747F8319F4AA}"/>
              </a:ext>
            </a:extLst>
          </p:cNvPr>
          <p:cNvSpPr>
            <a:spLocks noGrp="1"/>
          </p:cNvSpPr>
          <p:nvPr>
            <p:ph type="sldNum" sz="quarter" idx="12"/>
          </p:nvPr>
        </p:nvSpPr>
        <p:spPr/>
        <p:txBody>
          <a:bodyPr/>
          <a:lstStyle/>
          <a:p>
            <a:fld id="{B313F85D-6FD4-4759-A259-FE4AF9CD4426}" type="slidenum">
              <a:rPr lang="en-GB" smtClean="0"/>
              <a:t>‹#›</a:t>
            </a:fld>
            <a:endParaRPr lang="en-GB"/>
          </a:p>
        </p:txBody>
      </p:sp>
    </p:spTree>
    <p:extLst>
      <p:ext uri="{BB962C8B-B14F-4D97-AF65-F5344CB8AC3E}">
        <p14:creationId xmlns:p14="http://schemas.microsoft.com/office/powerpoint/2010/main" val="19941804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B2DEB9B-AB7E-4CC6-B78B-77FF59F618F6}"/>
              </a:ext>
            </a:extLst>
          </p:cNvPr>
          <p:cNvSpPr>
            <a:spLocks noGrp="1"/>
          </p:cNvSpPr>
          <p:nvPr>
            <p:ph type="dt" sz="half" idx="10"/>
          </p:nvPr>
        </p:nvSpPr>
        <p:spPr/>
        <p:txBody>
          <a:bodyPr/>
          <a:lstStyle/>
          <a:p>
            <a:fld id="{6CE3EC74-B34D-4D25-8F8C-531B94DF1316}" type="datetimeFigureOut">
              <a:rPr lang="en-GB" smtClean="0"/>
              <a:t>24/11/2022</a:t>
            </a:fld>
            <a:endParaRPr lang="en-GB"/>
          </a:p>
        </p:txBody>
      </p:sp>
      <p:sp>
        <p:nvSpPr>
          <p:cNvPr id="3" name="Footer Placeholder 2">
            <a:extLst>
              <a:ext uri="{FF2B5EF4-FFF2-40B4-BE49-F238E27FC236}">
                <a16:creationId xmlns:a16="http://schemas.microsoft.com/office/drawing/2014/main" id="{EC945497-A3FE-4CA0-85C7-5E432F46AED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2A16EA6-70CF-49AA-A59B-EA069D9AFEFB}"/>
              </a:ext>
            </a:extLst>
          </p:cNvPr>
          <p:cNvSpPr>
            <a:spLocks noGrp="1"/>
          </p:cNvSpPr>
          <p:nvPr>
            <p:ph type="sldNum" sz="quarter" idx="12"/>
          </p:nvPr>
        </p:nvSpPr>
        <p:spPr/>
        <p:txBody>
          <a:bodyPr/>
          <a:lstStyle/>
          <a:p>
            <a:fld id="{B313F85D-6FD4-4759-A259-FE4AF9CD4426}" type="slidenum">
              <a:rPr lang="en-GB" smtClean="0"/>
              <a:t>‹#›</a:t>
            </a:fld>
            <a:endParaRPr lang="en-GB"/>
          </a:p>
        </p:txBody>
      </p:sp>
    </p:spTree>
    <p:extLst>
      <p:ext uri="{BB962C8B-B14F-4D97-AF65-F5344CB8AC3E}">
        <p14:creationId xmlns:p14="http://schemas.microsoft.com/office/powerpoint/2010/main" val="2622408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Logo&#10;&#10;Description automatically generated">
            <a:extLst>
              <a:ext uri="{FF2B5EF4-FFF2-40B4-BE49-F238E27FC236}">
                <a16:creationId xmlns:a16="http://schemas.microsoft.com/office/drawing/2014/main" id="{31C73473-3ADA-4FEA-AA8F-B77CEC4A4F19}"/>
              </a:ext>
            </a:extLst>
          </p:cNvPr>
          <p:cNvPicPr>
            <a:picLocks noChangeAspect="1"/>
          </p:cNvPicPr>
          <p:nvPr userDrawn="1"/>
        </p:nvPicPr>
        <p:blipFill>
          <a:blip r:embed="rId2">
            <a:alphaModFix amt="50000"/>
            <a:extLst>
              <a:ext uri="{28A0092B-C50C-407E-A947-70E740481C1C}">
                <a14:useLocalDpi xmlns:a14="http://schemas.microsoft.com/office/drawing/2010/main" val="0"/>
              </a:ext>
            </a:extLst>
          </a:blip>
          <a:stretch>
            <a:fillRect/>
          </a:stretch>
        </p:blipFill>
        <p:spPr>
          <a:xfrm>
            <a:off x="9124950" y="271997"/>
            <a:ext cx="2816665" cy="1340109"/>
          </a:xfrm>
          <a:prstGeom prst="rect">
            <a:avLst/>
          </a:prstGeom>
        </p:spPr>
      </p:pic>
      <p:sp>
        <p:nvSpPr>
          <p:cNvPr id="2" name="Title 1">
            <a:extLst>
              <a:ext uri="{FF2B5EF4-FFF2-40B4-BE49-F238E27FC236}">
                <a16:creationId xmlns:a16="http://schemas.microsoft.com/office/drawing/2014/main" id="{1B47ED6C-D871-4893-A740-21A152FF6B28}"/>
              </a:ext>
            </a:extLst>
          </p:cNvPr>
          <p:cNvSpPr>
            <a:spLocks noGrp="1"/>
          </p:cNvSpPr>
          <p:nvPr>
            <p:ph type="title"/>
          </p:nvPr>
        </p:nvSpPr>
        <p:spPr>
          <a:xfrm>
            <a:off x="838200" y="286543"/>
            <a:ext cx="8210550" cy="1325563"/>
          </a:xfrm>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477FDE8A-E54F-43F1-9420-EA2A86559B34}"/>
              </a:ext>
            </a:extLst>
          </p:cNvPr>
          <p:cNvSpPr>
            <a:spLocks noGrp="1"/>
          </p:cNvSpPr>
          <p:nvPr>
            <p:ph idx="1"/>
          </p:nvPr>
        </p:nvSpPr>
        <p:spPr>
          <a:xfrm>
            <a:off x="838200" y="2095500"/>
            <a:ext cx="10515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C0B01860-EFCE-48BB-9F03-F108D6BC07AE}"/>
              </a:ext>
            </a:extLst>
          </p:cNvPr>
          <p:cNvSpPr>
            <a:spLocks noGrp="1"/>
          </p:cNvSpPr>
          <p:nvPr>
            <p:ph type="dt" sz="half" idx="10"/>
          </p:nvPr>
        </p:nvSpPr>
        <p:spPr/>
        <p:txBody>
          <a:bodyPr/>
          <a:lstStyle/>
          <a:p>
            <a:endParaRPr lang="en-GB" dirty="0"/>
          </a:p>
        </p:txBody>
      </p:sp>
      <p:sp>
        <p:nvSpPr>
          <p:cNvPr id="5" name="Footer Placeholder 4">
            <a:extLst>
              <a:ext uri="{FF2B5EF4-FFF2-40B4-BE49-F238E27FC236}">
                <a16:creationId xmlns:a16="http://schemas.microsoft.com/office/drawing/2014/main" id="{6F67B498-0ACF-4524-A24D-74FFD028F65E}"/>
              </a:ext>
            </a:extLst>
          </p:cNvPr>
          <p:cNvSpPr>
            <a:spLocks noGrp="1"/>
          </p:cNvSpPr>
          <p:nvPr>
            <p:ph type="ftr" sz="quarter" idx="11"/>
          </p:nvPr>
        </p:nvSpPr>
        <p:spPr/>
        <p:txBody>
          <a:bodyPr/>
          <a:lstStyle/>
          <a:p>
            <a:r>
              <a:rPr lang="en-GB" dirty="0"/>
              <a:t>CDA Herts AGM 2021</a:t>
            </a:r>
          </a:p>
        </p:txBody>
      </p:sp>
      <p:sp>
        <p:nvSpPr>
          <p:cNvPr id="6" name="Slide Number Placeholder 5">
            <a:extLst>
              <a:ext uri="{FF2B5EF4-FFF2-40B4-BE49-F238E27FC236}">
                <a16:creationId xmlns:a16="http://schemas.microsoft.com/office/drawing/2014/main" id="{9EF4EF1B-F6BE-4251-93EF-5C9461589D09}"/>
              </a:ext>
            </a:extLst>
          </p:cNvPr>
          <p:cNvSpPr>
            <a:spLocks noGrp="1"/>
          </p:cNvSpPr>
          <p:nvPr>
            <p:ph type="sldNum" sz="quarter" idx="12"/>
          </p:nvPr>
        </p:nvSpPr>
        <p:spPr/>
        <p:txBody>
          <a:bodyPr/>
          <a:lstStyle/>
          <a:p>
            <a:fld id="{3274C374-8C27-4304-8BCB-C18A4652024C}" type="slidenum">
              <a:rPr lang="en-GB" smtClean="0"/>
              <a:t>‹#›</a:t>
            </a:fld>
            <a:endParaRPr lang="en-GB"/>
          </a:p>
        </p:txBody>
      </p:sp>
    </p:spTree>
    <p:extLst>
      <p:ext uri="{BB962C8B-B14F-4D97-AF65-F5344CB8AC3E}">
        <p14:creationId xmlns:p14="http://schemas.microsoft.com/office/powerpoint/2010/main" val="38517563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F6852-DE1C-481D-BD20-006276FD2B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4C1BFCF-FF1D-4C9D-AF26-5B2B77FDDB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3B1493F-B663-4B03-9E96-0A9D3CD65A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D9E714-129E-42B9-BE8A-47AD970F7CE3}"/>
              </a:ext>
            </a:extLst>
          </p:cNvPr>
          <p:cNvSpPr>
            <a:spLocks noGrp="1"/>
          </p:cNvSpPr>
          <p:nvPr>
            <p:ph type="dt" sz="half" idx="10"/>
          </p:nvPr>
        </p:nvSpPr>
        <p:spPr/>
        <p:txBody>
          <a:bodyPr/>
          <a:lstStyle/>
          <a:p>
            <a:fld id="{6CE3EC74-B34D-4D25-8F8C-531B94DF1316}" type="datetimeFigureOut">
              <a:rPr lang="en-GB" smtClean="0"/>
              <a:t>24/11/2022</a:t>
            </a:fld>
            <a:endParaRPr lang="en-GB"/>
          </a:p>
        </p:txBody>
      </p:sp>
      <p:sp>
        <p:nvSpPr>
          <p:cNvPr id="6" name="Footer Placeholder 5">
            <a:extLst>
              <a:ext uri="{FF2B5EF4-FFF2-40B4-BE49-F238E27FC236}">
                <a16:creationId xmlns:a16="http://schemas.microsoft.com/office/drawing/2014/main" id="{56723683-FC62-4BE0-AE64-7EC3751D3DF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2EE4A6-D339-4A24-BAB1-D74FB194DD10}"/>
              </a:ext>
            </a:extLst>
          </p:cNvPr>
          <p:cNvSpPr>
            <a:spLocks noGrp="1"/>
          </p:cNvSpPr>
          <p:nvPr>
            <p:ph type="sldNum" sz="quarter" idx="12"/>
          </p:nvPr>
        </p:nvSpPr>
        <p:spPr/>
        <p:txBody>
          <a:bodyPr/>
          <a:lstStyle/>
          <a:p>
            <a:fld id="{B313F85D-6FD4-4759-A259-FE4AF9CD4426}" type="slidenum">
              <a:rPr lang="en-GB" smtClean="0"/>
              <a:t>‹#›</a:t>
            </a:fld>
            <a:endParaRPr lang="en-GB"/>
          </a:p>
        </p:txBody>
      </p:sp>
    </p:spTree>
    <p:extLst>
      <p:ext uri="{BB962C8B-B14F-4D97-AF65-F5344CB8AC3E}">
        <p14:creationId xmlns:p14="http://schemas.microsoft.com/office/powerpoint/2010/main" val="8103002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6387A-8452-4FC0-89FA-3455316D58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4F63FC6-AF9A-405A-B971-61A487E818E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41A524E-E9C4-4ECE-A969-A6E1E5EA78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59C6F3-D0C1-4D6D-B393-EBDF22ACCA33}"/>
              </a:ext>
            </a:extLst>
          </p:cNvPr>
          <p:cNvSpPr>
            <a:spLocks noGrp="1"/>
          </p:cNvSpPr>
          <p:nvPr>
            <p:ph type="dt" sz="half" idx="10"/>
          </p:nvPr>
        </p:nvSpPr>
        <p:spPr/>
        <p:txBody>
          <a:bodyPr/>
          <a:lstStyle/>
          <a:p>
            <a:fld id="{6CE3EC74-B34D-4D25-8F8C-531B94DF1316}" type="datetimeFigureOut">
              <a:rPr lang="en-GB" smtClean="0"/>
              <a:t>24/11/2022</a:t>
            </a:fld>
            <a:endParaRPr lang="en-GB"/>
          </a:p>
        </p:txBody>
      </p:sp>
      <p:sp>
        <p:nvSpPr>
          <p:cNvPr id="6" name="Footer Placeholder 5">
            <a:extLst>
              <a:ext uri="{FF2B5EF4-FFF2-40B4-BE49-F238E27FC236}">
                <a16:creationId xmlns:a16="http://schemas.microsoft.com/office/drawing/2014/main" id="{99E1C03D-9CC8-496D-BF1E-BAEAAB62358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A4818BD-53A8-4CC5-A5DB-C6EF2460F323}"/>
              </a:ext>
            </a:extLst>
          </p:cNvPr>
          <p:cNvSpPr>
            <a:spLocks noGrp="1"/>
          </p:cNvSpPr>
          <p:nvPr>
            <p:ph type="sldNum" sz="quarter" idx="12"/>
          </p:nvPr>
        </p:nvSpPr>
        <p:spPr/>
        <p:txBody>
          <a:bodyPr/>
          <a:lstStyle/>
          <a:p>
            <a:fld id="{B313F85D-6FD4-4759-A259-FE4AF9CD4426}" type="slidenum">
              <a:rPr lang="en-GB" smtClean="0"/>
              <a:t>‹#›</a:t>
            </a:fld>
            <a:endParaRPr lang="en-GB"/>
          </a:p>
        </p:txBody>
      </p:sp>
    </p:spTree>
    <p:extLst>
      <p:ext uri="{BB962C8B-B14F-4D97-AF65-F5344CB8AC3E}">
        <p14:creationId xmlns:p14="http://schemas.microsoft.com/office/powerpoint/2010/main" val="30018641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9BC87-68F4-4850-971F-154626E79F4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4F783C3-B085-4C80-9F68-E3A99B19ADA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2A2ED1-9F25-4F0B-8928-3669E9F5D896}"/>
              </a:ext>
            </a:extLst>
          </p:cNvPr>
          <p:cNvSpPr>
            <a:spLocks noGrp="1"/>
          </p:cNvSpPr>
          <p:nvPr>
            <p:ph type="dt" sz="half" idx="10"/>
          </p:nvPr>
        </p:nvSpPr>
        <p:spPr/>
        <p:txBody>
          <a:bodyPr/>
          <a:lstStyle/>
          <a:p>
            <a:fld id="{6CE3EC74-B34D-4D25-8F8C-531B94DF1316}" type="datetimeFigureOut">
              <a:rPr lang="en-GB" smtClean="0"/>
              <a:t>24/11/2022</a:t>
            </a:fld>
            <a:endParaRPr lang="en-GB"/>
          </a:p>
        </p:txBody>
      </p:sp>
      <p:sp>
        <p:nvSpPr>
          <p:cNvPr id="5" name="Footer Placeholder 4">
            <a:extLst>
              <a:ext uri="{FF2B5EF4-FFF2-40B4-BE49-F238E27FC236}">
                <a16:creationId xmlns:a16="http://schemas.microsoft.com/office/drawing/2014/main" id="{CB731A72-4415-4D9C-9B42-80D85E15090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CCAB88-C29C-467B-8203-3BD4BBF25592}"/>
              </a:ext>
            </a:extLst>
          </p:cNvPr>
          <p:cNvSpPr>
            <a:spLocks noGrp="1"/>
          </p:cNvSpPr>
          <p:nvPr>
            <p:ph type="sldNum" sz="quarter" idx="12"/>
          </p:nvPr>
        </p:nvSpPr>
        <p:spPr/>
        <p:txBody>
          <a:bodyPr/>
          <a:lstStyle/>
          <a:p>
            <a:fld id="{B313F85D-6FD4-4759-A259-FE4AF9CD4426}" type="slidenum">
              <a:rPr lang="en-GB" smtClean="0"/>
              <a:t>‹#›</a:t>
            </a:fld>
            <a:endParaRPr lang="en-GB"/>
          </a:p>
        </p:txBody>
      </p:sp>
    </p:spTree>
    <p:extLst>
      <p:ext uri="{BB962C8B-B14F-4D97-AF65-F5344CB8AC3E}">
        <p14:creationId xmlns:p14="http://schemas.microsoft.com/office/powerpoint/2010/main" val="5145264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C5CCB9-5A0B-4109-9EB2-CDF4D59ABF6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E811971-AB20-4880-93B6-6AA1065564C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F7276DD-FAAD-43B5-813C-68CF3261EBCA}"/>
              </a:ext>
            </a:extLst>
          </p:cNvPr>
          <p:cNvSpPr>
            <a:spLocks noGrp="1"/>
          </p:cNvSpPr>
          <p:nvPr>
            <p:ph type="dt" sz="half" idx="10"/>
          </p:nvPr>
        </p:nvSpPr>
        <p:spPr/>
        <p:txBody>
          <a:bodyPr/>
          <a:lstStyle/>
          <a:p>
            <a:fld id="{6CE3EC74-B34D-4D25-8F8C-531B94DF1316}" type="datetimeFigureOut">
              <a:rPr lang="en-GB" smtClean="0"/>
              <a:t>24/11/2022</a:t>
            </a:fld>
            <a:endParaRPr lang="en-GB"/>
          </a:p>
        </p:txBody>
      </p:sp>
      <p:sp>
        <p:nvSpPr>
          <p:cNvPr id="5" name="Footer Placeholder 4">
            <a:extLst>
              <a:ext uri="{FF2B5EF4-FFF2-40B4-BE49-F238E27FC236}">
                <a16:creationId xmlns:a16="http://schemas.microsoft.com/office/drawing/2014/main" id="{9CD70D62-4C6B-4C9C-BF78-6B1FE831C80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8846BFC-E1C8-4747-82AF-5746A908CD49}"/>
              </a:ext>
            </a:extLst>
          </p:cNvPr>
          <p:cNvSpPr>
            <a:spLocks noGrp="1"/>
          </p:cNvSpPr>
          <p:nvPr>
            <p:ph type="sldNum" sz="quarter" idx="12"/>
          </p:nvPr>
        </p:nvSpPr>
        <p:spPr/>
        <p:txBody>
          <a:bodyPr/>
          <a:lstStyle/>
          <a:p>
            <a:fld id="{B313F85D-6FD4-4759-A259-FE4AF9CD4426}" type="slidenum">
              <a:rPr lang="en-GB" smtClean="0"/>
              <a:t>‹#›</a:t>
            </a:fld>
            <a:endParaRPr lang="en-GB"/>
          </a:p>
        </p:txBody>
      </p:sp>
    </p:spTree>
    <p:extLst>
      <p:ext uri="{BB962C8B-B14F-4D97-AF65-F5344CB8AC3E}">
        <p14:creationId xmlns:p14="http://schemas.microsoft.com/office/powerpoint/2010/main" val="80039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7ED6C-D871-4893-A740-21A152FF6B28}"/>
              </a:ext>
            </a:extLst>
          </p:cNvPr>
          <p:cNvSpPr>
            <a:spLocks noGrp="1"/>
          </p:cNvSpPr>
          <p:nvPr>
            <p:ph type="title"/>
          </p:nvPr>
        </p:nvSpPr>
        <p:spPr>
          <a:xfrm>
            <a:off x="2981325" y="365125"/>
            <a:ext cx="8372474" cy="1325563"/>
          </a:xfrm>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477FDE8A-E54F-43F1-9420-EA2A86559B3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C0B01860-EFCE-48BB-9F03-F108D6BC07AE}"/>
              </a:ext>
            </a:extLst>
          </p:cNvPr>
          <p:cNvSpPr>
            <a:spLocks noGrp="1"/>
          </p:cNvSpPr>
          <p:nvPr>
            <p:ph type="dt" sz="half" idx="10"/>
          </p:nvPr>
        </p:nvSpPr>
        <p:spPr/>
        <p:txBody>
          <a:bodyPr/>
          <a:lstStyle/>
          <a:p>
            <a:endParaRPr lang="en-GB" dirty="0"/>
          </a:p>
        </p:txBody>
      </p:sp>
      <p:sp>
        <p:nvSpPr>
          <p:cNvPr id="5" name="Footer Placeholder 4">
            <a:extLst>
              <a:ext uri="{FF2B5EF4-FFF2-40B4-BE49-F238E27FC236}">
                <a16:creationId xmlns:a16="http://schemas.microsoft.com/office/drawing/2014/main" id="{6F67B498-0ACF-4524-A24D-74FFD028F65E}"/>
              </a:ext>
            </a:extLst>
          </p:cNvPr>
          <p:cNvSpPr>
            <a:spLocks noGrp="1"/>
          </p:cNvSpPr>
          <p:nvPr>
            <p:ph type="ftr" sz="quarter" idx="11"/>
          </p:nvPr>
        </p:nvSpPr>
        <p:spPr/>
        <p:txBody>
          <a:bodyPr/>
          <a:lstStyle/>
          <a:p>
            <a:r>
              <a:rPr lang="en-GB" dirty="0"/>
              <a:t>CDA Herts AGM 2021</a:t>
            </a:r>
          </a:p>
        </p:txBody>
      </p:sp>
      <p:sp>
        <p:nvSpPr>
          <p:cNvPr id="6" name="Slide Number Placeholder 5">
            <a:extLst>
              <a:ext uri="{FF2B5EF4-FFF2-40B4-BE49-F238E27FC236}">
                <a16:creationId xmlns:a16="http://schemas.microsoft.com/office/drawing/2014/main" id="{9EF4EF1B-F6BE-4251-93EF-5C9461589D09}"/>
              </a:ext>
            </a:extLst>
          </p:cNvPr>
          <p:cNvSpPr>
            <a:spLocks noGrp="1"/>
          </p:cNvSpPr>
          <p:nvPr>
            <p:ph type="sldNum" sz="quarter" idx="12"/>
          </p:nvPr>
        </p:nvSpPr>
        <p:spPr/>
        <p:txBody>
          <a:bodyPr/>
          <a:lstStyle/>
          <a:p>
            <a:fld id="{3274C374-8C27-4304-8BCB-C18A4652024C}" type="slidenum">
              <a:rPr lang="en-GB" smtClean="0"/>
              <a:t>‹#›</a:t>
            </a:fld>
            <a:endParaRPr lang="en-GB"/>
          </a:p>
        </p:txBody>
      </p:sp>
      <p:pic>
        <p:nvPicPr>
          <p:cNvPr id="8" name="Picture 7" descr="Logo&#10;&#10;Description automatically generated">
            <a:extLst>
              <a:ext uri="{FF2B5EF4-FFF2-40B4-BE49-F238E27FC236}">
                <a16:creationId xmlns:a16="http://schemas.microsoft.com/office/drawing/2014/main" id="{31C73473-3ADA-4FEA-AA8F-B77CEC4A4F1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2892865" cy="1376363"/>
          </a:xfrm>
          <a:prstGeom prst="rect">
            <a:avLst/>
          </a:prstGeom>
        </p:spPr>
      </p:pic>
    </p:spTree>
    <p:extLst>
      <p:ext uri="{BB962C8B-B14F-4D97-AF65-F5344CB8AC3E}">
        <p14:creationId xmlns:p14="http://schemas.microsoft.com/office/powerpoint/2010/main" val="3990783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4346E-33EE-4B6F-A30B-FB344EEC669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719B3E7-781C-4D3B-886F-A469731BD9A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F518C81-5336-4767-B64A-72531400615E}"/>
              </a:ext>
            </a:extLst>
          </p:cNvPr>
          <p:cNvSpPr>
            <a:spLocks noGrp="1"/>
          </p:cNvSpPr>
          <p:nvPr>
            <p:ph type="dt" sz="half" idx="10"/>
          </p:nvPr>
        </p:nvSpPr>
        <p:spPr/>
        <p:txBody>
          <a:bodyPr/>
          <a:lstStyle/>
          <a:p>
            <a:fld id="{8654310A-9B7E-42FC-9610-0FDFF4B5680C}" type="datetimeFigureOut">
              <a:rPr lang="en-GB" smtClean="0"/>
              <a:t>24/11/2022</a:t>
            </a:fld>
            <a:endParaRPr lang="en-GB"/>
          </a:p>
        </p:txBody>
      </p:sp>
      <p:sp>
        <p:nvSpPr>
          <p:cNvPr id="5" name="Footer Placeholder 4">
            <a:extLst>
              <a:ext uri="{FF2B5EF4-FFF2-40B4-BE49-F238E27FC236}">
                <a16:creationId xmlns:a16="http://schemas.microsoft.com/office/drawing/2014/main" id="{B1903AF7-810A-44C2-8BB6-9DDD03FB254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F7823F3-DB38-4CB2-994E-036A28C85B89}"/>
              </a:ext>
            </a:extLst>
          </p:cNvPr>
          <p:cNvSpPr>
            <a:spLocks noGrp="1"/>
          </p:cNvSpPr>
          <p:nvPr>
            <p:ph type="sldNum" sz="quarter" idx="12"/>
          </p:nvPr>
        </p:nvSpPr>
        <p:spPr/>
        <p:txBody>
          <a:bodyPr/>
          <a:lstStyle/>
          <a:p>
            <a:fld id="{3274C374-8C27-4304-8BCB-C18A4652024C}" type="slidenum">
              <a:rPr lang="en-GB" smtClean="0"/>
              <a:t>‹#›</a:t>
            </a:fld>
            <a:endParaRPr lang="en-GB"/>
          </a:p>
        </p:txBody>
      </p:sp>
    </p:spTree>
    <p:extLst>
      <p:ext uri="{BB962C8B-B14F-4D97-AF65-F5344CB8AC3E}">
        <p14:creationId xmlns:p14="http://schemas.microsoft.com/office/powerpoint/2010/main" val="766861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A7674-8839-448C-BD2D-E298497408F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B0D3E04-A85B-42EA-8755-2BB09604C5F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E24313E-FEB4-47A5-BD0D-B40602066F5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566E7C4-4A9A-4579-9FAD-D6F47F060D69}"/>
              </a:ext>
            </a:extLst>
          </p:cNvPr>
          <p:cNvSpPr>
            <a:spLocks noGrp="1"/>
          </p:cNvSpPr>
          <p:nvPr>
            <p:ph type="dt" sz="half" idx="10"/>
          </p:nvPr>
        </p:nvSpPr>
        <p:spPr/>
        <p:txBody>
          <a:bodyPr/>
          <a:lstStyle/>
          <a:p>
            <a:fld id="{8654310A-9B7E-42FC-9610-0FDFF4B5680C}" type="datetimeFigureOut">
              <a:rPr lang="en-GB" smtClean="0"/>
              <a:t>24/11/2022</a:t>
            </a:fld>
            <a:endParaRPr lang="en-GB"/>
          </a:p>
        </p:txBody>
      </p:sp>
      <p:sp>
        <p:nvSpPr>
          <p:cNvPr id="6" name="Footer Placeholder 5">
            <a:extLst>
              <a:ext uri="{FF2B5EF4-FFF2-40B4-BE49-F238E27FC236}">
                <a16:creationId xmlns:a16="http://schemas.microsoft.com/office/drawing/2014/main" id="{1ED4E5BE-E5D3-40C6-8301-55E9409FFDC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86F0FE0-A2BE-4489-A725-C9290261B838}"/>
              </a:ext>
            </a:extLst>
          </p:cNvPr>
          <p:cNvSpPr>
            <a:spLocks noGrp="1"/>
          </p:cNvSpPr>
          <p:nvPr>
            <p:ph type="sldNum" sz="quarter" idx="12"/>
          </p:nvPr>
        </p:nvSpPr>
        <p:spPr/>
        <p:txBody>
          <a:bodyPr/>
          <a:lstStyle/>
          <a:p>
            <a:fld id="{3274C374-8C27-4304-8BCB-C18A4652024C}" type="slidenum">
              <a:rPr lang="en-GB" smtClean="0"/>
              <a:t>‹#›</a:t>
            </a:fld>
            <a:endParaRPr lang="en-GB"/>
          </a:p>
        </p:txBody>
      </p:sp>
    </p:spTree>
    <p:extLst>
      <p:ext uri="{BB962C8B-B14F-4D97-AF65-F5344CB8AC3E}">
        <p14:creationId xmlns:p14="http://schemas.microsoft.com/office/powerpoint/2010/main" val="4289075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DB3AA-D5B2-4913-A49B-BF0CEBF81DB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B454C04-91FB-43B3-A1CC-67AA76C34B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BAFCFCC-C499-4E35-BEE5-BD44209214B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C2EC81D-3373-4591-8680-51CB5E9A4B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B188DE3-7A24-49D0-909C-454DCA84984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5971F13-DC14-4E12-96FE-19107B6A4685}"/>
              </a:ext>
            </a:extLst>
          </p:cNvPr>
          <p:cNvSpPr>
            <a:spLocks noGrp="1"/>
          </p:cNvSpPr>
          <p:nvPr>
            <p:ph type="dt" sz="half" idx="10"/>
          </p:nvPr>
        </p:nvSpPr>
        <p:spPr/>
        <p:txBody>
          <a:bodyPr/>
          <a:lstStyle/>
          <a:p>
            <a:fld id="{8654310A-9B7E-42FC-9610-0FDFF4B5680C}" type="datetimeFigureOut">
              <a:rPr lang="en-GB" smtClean="0"/>
              <a:t>24/11/2022</a:t>
            </a:fld>
            <a:endParaRPr lang="en-GB"/>
          </a:p>
        </p:txBody>
      </p:sp>
      <p:sp>
        <p:nvSpPr>
          <p:cNvPr id="8" name="Footer Placeholder 7">
            <a:extLst>
              <a:ext uri="{FF2B5EF4-FFF2-40B4-BE49-F238E27FC236}">
                <a16:creationId xmlns:a16="http://schemas.microsoft.com/office/drawing/2014/main" id="{BAEEEB0D-C226-4BC6-A107-84BD9CF26FC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AEE66FC-DF6E-4679-B909-922146726CC3}"/>
              </a:ext>
            </a:extLst>
          </p:cNvPr>
          <p:cNvSpPr>
            <a:spLocks noGrp="1"/>
          </p:cNvSpPr>
          <p:nvPr>
            <p:ph type="sldNum" sz="quarter" idx="12"/>
          </p:nvPr>
        </p:nvSpPr>
        <p:spPr/>
        <p:txBody>
          <a:bodyPr/>
          <a:lstStyle/>
          <a:p>
            <a:fld id="{3274C374-8C27-4304-8BCB-C18A4652024C}" type="slidenum">
              <a:rPr lang="en-GB" smtClean="0"/>
              <a:t>‹#›</a:t>
            </a:fld>
            <a:endParaRPr lang="en-GB"/>
          </a:p>
        </p:txBody>
      </p:sp>
    </p:spTree>
    <p:extLst>
      <p:ext uri="{BB962C8B-B14F-4D97-AF65-F5344CB8AC3E}">
        <p14:creationId xmlns:p14="http://schemas.microsoft.com/office/powerpoint/2010/main" val="1624132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D1F82-A0AF-470F-A88A-BC79383102D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CF95558-9757-4240-B924-32D4C34BD946}"/>
              </a:ext>
            </a:extLst>
          </p:cNvPr>
          <p:cNvSpPr>
            <a:spLocks noGrp="1"/>
          </p:cNvSpPr>
          <p:nvPr>
            <p:ph type="dt" sz="half" idx="10"/>
          </p:nvPr>
        </p:nvSpPr>
        <p:spPr/>
        <p:txBody>
          <a:bodyPr/>
          <a:lstStyle/>
          <a:p>
            <a:fld id="{8654310A-9B7E-42FC-9610-0FDFF4B5680C}" type="datetimeFigureOut">
              <a:rPr lang="en-GB" smtClean="0"/>
              <a:t>24/11/2022</a:t>
            </a:fld>
            <a:endParaRPr lang="en-GB"/>
          </a:p>
        </p:txBody>
      </p:sp>
      <p:sp>
        <p:nvSpPr>
          <p:cNvPr id="4" name="Footer Placeholder 3">
            <a:extLst>
              <a:ext uri="{FF2B5EF4-FFF2-40B4-BE49-F238E27FC236}">
                <a16:creationId xmlns:a16="http://schemas.microsoft.com/office/drawing/2014/main" id="{271D3B17-74BE-4E37-A579-80439183C86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7A51C35-5BAA-4657-B5B3-5A52D9200585}"/>
              </a:ext>
            </a:extLst>
          </p:cNvPr>
          <p:cNvSpPr>
            <a:spLocks noGrp="1"/>
          </p:cNvSpPr>
          <p:nvPr>
            <p:ph type="sldNum" sz="quarter" idx="12"/>
          </p:nvPr>
        </p:nvSpPr>
        <p:spPr/>
        <p:txBody>
          <a:bodyPr/>
          <a:lstStyle/>
          <a:p>
            <a:fld id="{3274C374-8C27-4304-8BCB-C18A4652024C}" type="slidenum">
              <a:rPr lang="en-GB" smtClean="0"/>
              <a:t>‹#›</a:t>
            </a:fld>
            <a:endParaRPr lang="en-GB"/>
          </a:p>
        </p:txBody>
      </p:sp>
    </p:spTree>
    <p:extLst>
      <p:ext uri="{BB962C8B-B14F-4D97-AF65-F5344CB8AC3E}">
        <p14:creationId xmlns:p14="http://schemas.microsoft.com/office/powerpoint/2010/main" val="1045179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5A8706C-AC34-48E0-B45A-D566E7F3D399}"/>
              </a:ext>
            </a:extLst>
          </p:cNvPr>
          <p:cNvSpPr>
            <a:spLocks noGrp="1"/>
          </p:cNvSpPr>
          <p:nvPr>
            <p:ph type="dt" sz="half" idx="10"/>
          </p:nvPr>
        </p:nvSpPr>
        <p:spPr/>
        <p:txBody>
          <a:bodyPr/>
          <a:lstStyle/>
          <a:p>
            <a:fld id="{8654310A-9B7E-42FC-9610-0FDFF4B5680C}" type="datetimeFigureOut">
              <a:rPr lang="en-GB" smtClean="0"/>
              <a:t>24/11/2022</a:t>
            </a:fld>
            <a:endParaRPr lang="en-GB"/>
          </a:p>
        </p:txBody>
      </p:sp>
      <p:sp>
        <p:nvSpPr>
          <p:cNvPr id="3" name="Footer Placeholder 2">
            <a:extLst>
              <a:ext uri="{FF2B5EF4-FFF2-40B4-BE49-F238E27FC236}">
                <a16:creationId xmlns:a16="http://schemas.microsoft.com/office/drawing/2014/main" id="{1F219FA7-DB7B-40F7-BAB7-0E59F17858F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59B797B-BDC3-4771-855D-41B4830D634E}"/>
              </a:ext>
            </a:extLst>
          </p:cNvPr>
          <p:cNvSpPr>
            <a:spLocks noGrp="1"/>
          </p:cNvSpPr>
          <p:nvPr>
            <p:ph type="sldNum" sz="quarter" idx="12"/>
          </p:nvPr>
        </p:nvSpPr>
        <p:spPr/>
        <p:txBody>
          <a:bodyPr/>
          <a:lstStyle/>
          <a:p>
            <a:fld id="{3274C374-8C27-4304-8BCB-C18A4652024C}" type="slidenum">
              <a:rPr lang="en-GB" smtClean="0"/>
              <a:t>‹#›</a:t>
            </a:fld>
            <a:endParaRPr lang="en-GB"/>
          </a:p>
        </p:txBody>
      </p:sp>
      <p:pic>
        <p:nvPicPr>
          <p:cNvPr id="6" name="Picture 5" descr="Logo&#10;&#10;Description automatically generated">
            <a:extLst>
              <a:ext uri="{FF2B5EF4-FFF2-40B4-BE49-F238E27FC236}">
                <a16:creationId xmlns:a16="http://schemas.microsoft.com/office/drawing/2014/main" id="{AD25A46B-0FBB-4748-B0C3-4E08824CD5E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250" y="0"/>
            <a:ext cx="2752725" cy="1309688"/>
          </a:xfrm>
          <a:prstGeom prst="rect">
            <a:avLst/>
          </a:prstGeom>
        </p:spPr>
      </p:pic>
    </p:spTree>
    <p:extLst>
      <p:ext uri="{BB962C8B-B14F-4D97-AF65-F5344CB8AC3E}">
        <p14:creationId xmlns:p14="http://schemas.microsoft.com/office/powerpoint/2010/main" val="2416159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B896C-BD46-4C64-8ED7-5FDF518240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155D63D-F42E-413D-8895-0B3A6149C5B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BE38CF7-FB18-4DC0-B8E1-03F390033C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F35AB2A-C228-46F5-9E8E-B9D785055727}"/>
              </a:ext>
            </a:extLst>
          </p:cNvPr>
          <p:cNvSpPr>
            <a:spLocks noGrp="1"/>
          </p:cNvSpPr>
          <p:nvPr>
            <p:ph type="dt" sz="half" idx="10"/>
          </p:nvPr>
        </p:nvSpPr>
        <p:spPr/>
        <p:txBody>
          <a:bodyPr/>
          <a:lstStyle/>
          <a:p>
            <a:fld id="{8654310A-9B7E-42FC-9610-0FDFF4B5680C}" type="datetimeFigureOut">
              <a:rPr lang="en-GB" smtClean="0"/>
              <a:t>24/11/2022</a:t>
            </a:fld>
            <a:endParaRPr lang="en-GB"/>
          </a:p>
        </p:txBody>
      </p:sp>
      <p:sp>
        <p:nvSpPr>
          <p:cNvPr id="6" name="Footer Placeholder 5">
            <a:extLst>
              <a:ext uri="{FF2B5EF4-FFF2-40B4-BE49-F238E27FC236}">
                <a16:creationId xmlns:a16="http://schemas.microsoft.com/office/drawing/2014/main" id="{2B649A2E-CC7C-4E05-96C5-187EB96FE65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651831B-9AF7-4320-A024-339E35505913}"/>
              </a:ext>
            </a:extLst>
          </p:cNvPr>
          <p:cNvSpPr>
            <a:spLocks noGrp="1"/>
          </p:cNvSpPr>
          <p:nvPr>
            <p:ph type="sldNum" sz="quarter" idx="12"/>
          </p:nvPr>
        </p:nvSpPr>
        <p:spPr/>
        <p:txBody>
          <a:bodyPr/>
          <a:lstStyle/>
          <a:p>
            <a:fld id="{3274C374-8C27-4304-8BCB-C18A4652024C}" type="slidenum">
              <a:rPr lang="en-GB" smtClean="0"/>
              <a:t>‹#›</a:t>
            </a:fld>
            <a:endParaRPr lang="en-GB"/>
          </a:p>
        </p:txBody>
      </p:sp>
    </p:spTree>
    <p:extLst>
      <p:ext uri="{BB962C8B-B14F-4D97-AF65-F5344CB8AC3E}">
        <p14:creationId xmlns:p14="http://schemas.microsoft.com/office/powerpoint/2010/main" val="2150777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alphaModFix amt="15000"/>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D23F070-CBD5-4250-A518-D84FDC9E36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23ED547-8380-4DC2-94AB-D3E5B275031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F25F134-6DA9-41C3-B00F-746E6DD8FF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54310A-9B7E-42FC-9610-0FDFF4B5680C}" type="datetimeFigureOut">
              <a:rPr lang="en-GB" smtClean="0"/>
              <a:t>24/11/2022</a:t>
            </a:fld>
            <a:endParaRPr lang="en-GB"/>
          </a:p>
        </p:txBody>
      </p:sp>
      <p:sp>
        <p:nvSpPr>
          <p:cNvPr id="5" name="Footer Placeholder 4">
            <a:extLst>
              <a:ext uri="{FF2B5EF4-FFF2-40B4-BE49-F238E27FC236}">
                <a16:creationId xmlns:a16="http://schemas.microsoft.com/office/drawing/2014/main" id="{65DBF3BB-3330-4E9D-B91F-50CE5A363F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BD6BAE2-61CF-4974-9E5D-E8057656B4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74C374-8C27-4304-8BCB-C18A4652024C}" type="slidenum">
              <a:rPr lang="en-GB" smtClean="0"/>
              <a:t>‹#›</a:t>
            </a:fld>
            <a:endParaRPr lang="en-GB"/>
          </a:p>
        </p:txBody>
      </p:sp>
    </p:spTree>
    <p:extLst>
      <p:ext uri="{BB962C8B-B14F-4D97-AF65-F5344CB8AC3E}">
        <p14:creationId xmlns:p14="http://schemas.microsoft.com/office/powerpoint/2010/main" val="34445878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72"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alphaModFix amt="15000"/>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5BA3316-F512-42BB-B9A2-2B839D3B80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B1A8224-76AC-469F-9A54-4F2321637F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A8BC0D5-787D-4BB3-867D-1026C0EB10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E3EC74-B34D-4D25-8F8C-531B94DF1316}" type="datetimeFigureOut">
              <a:rPr lang="en-GB" smtClean="0"/>
              <a:t>24/11/2022</a:t>
            </a:fld>
            <a:endParaRPr lang="en-GB"/>
          </a:p>
        </p:txBody>
      </p:sp>
      <p:sp>
        <p:nvSpPr>
          <p:cNvPr id="5" name="Footer Placeholder 4">
            <a:extLst>
              <a:ext uri="{FF2B5EF4-FFF2-40B4-BE49-F238E27FC236}">
                <a16:creationId xmlns:a16="http://schemas.microsoft.com/office/drawing/2014/main" id="{0834B185-8CFD-4CEF-BC56-A9792FA50EF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87DFF2F-D2D6-43A7-889A-A286A6448D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13F85D-6FD4-4759-A259-FE4AF9CD4426}" type="slidenum">
              <a:rPr lang="en-GB" smtClean="0"/>
              <a:t>‹#›</a:t>
            </a:fld>
            <a:endParaRPr lang="en-GB"/>
          </a:p>
        </p:txBody>
      </p:sp>
    </p:spTree>
    <p:extLst>
      <p:ext uri="{BB962C8B-B14F-4D97-AF65-F5344CB8AC3E}">
        <p14:creationId xmlns:p14="http://schemas.microsoft.com/office/powerpoint/2010/main" val="4753151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hertfordshire.gov.uk/services/adult-social-services/news-and-campaigns/warm-spaces.aspx" TargetMode="External"/><Relationship Id="rId2" Type="http://schemas.openxmlformats.org/officeDocument/2006/relationships/hyperlink" Target="https://www.hertscf.org.uk/warmspace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F040A8F2-F4BB-40C8-A1BE-760F5798A88A}"/>
              </a:ext>
            </a:extLst>
          </p:cNvPr>
          <p:cNvSpPr>
            <a:spLocks noGrp="1"/>
          </p:cNvSpPr>
          <p:nvPr>
            <p:ph idx="1"/>
          </p:nvPr>
        </p:nvSpPr>
        <p:spPr>
          <a:xfrm>
            <a:off x="925664" y="1612106"/>
            <a:ext cx="10515600" cy="4419255"/>
          </a:xfrm>
        </p:spPr>
        <p:txBody>
          <a:bodyPr>
            <a:normAutofit/>
          </a:bodyPr>
          <a:lstStyle/>
          <a:p>
            <a:pPr algn="ctr">
              <a:lnSpc>
                <a:spcPct val="100000"/>
              </a:lnSpc>
            </a:pPr>
            <a:endParaRPr lang="en-GB" sz="3200" b="1" strike="noStrike" spc="-1" dirty="0">
              <a:solidFill>
                <a:srgbClr val="000000"/>
              </a:solidFill>
              <a:latin typeface="Calibri"/>
            </a:endParaRPr>
          </a:p>
          <a:p>
            <a:r>
              <a:rPr lang="en-GB" sz="3200" dirty="0"/>
              <a:t>The increased cost of living is beginning to have a real impact on people</a:t>
            </a:r>
          </a:p>
          <a:p>
            <a:r>
              <a:rPr lang="en-GB" sz="3200" dirty="0"/>
              <a:t>Those on lower incomes are having to choose between paying for heating or other essentials such as food, rent, hygiene</a:t>
            </a:r>
          </a:p>
          <a:p>
            <a:r>
              <a:rPr lang="en-GB" sz="3200" dirty="0"/>
              <a:t>Fear is that people will become more vulnerable and isolated and put increased strain on health and care services</a:t>
            </a:r>
          </a:p>
        </p:txBody>
      </p:sp>
      <p:sp>
        <p:nvSpPr>
          <p:cNvPr id="3" name="Title 2">
            <a:extLst>
              <a:ext uri="{FF2B5EF4-FFF2-40B4-BE49-F238E27FC236}">
                <a16:creationId xmlns:a16="http://schemas.microsoft.com/office/drawing/2014/main" id="{EE7F90DC-E8DE-915C-05FF-6B8C77B719D5}"/>
              </a:ext>
            </a:extLst>
          </p:cNvPr>
          <p:cNvSpPr>
            <a:spLocks noGrp="1"/>
          </p:cNvSpPr>
          <p:nvPr>
            <p:ph type="title"/>
          </p:nvPr>
        </p:nvSpPr>
        <p:spPr/>
        <p:txBody>
          <a:bodyPr/>
          <a:lstStyle/>
          <a:p>
            <a:r>
              <a:rPr lang="en-GB" dirty="0"/>
              <a:t>Warm Welcome, Warm Hubs</a:t>
            </a:r>
          </a:p>
        </p:txBody>
      </p:sp>
    </p:spTree>
    <p:extLst>
      <p:ext uri="{BB962C8B-B14F-4D97-AF65-F5344CB8AC3E}">
        <p14:creationId xmlns:p14="http://schemas.microsoft.com/office/powerpoint/2010/main" val="3302264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F040A8F2-F4BB-40C8-A1BE-760F5798A88A}"/>
              </a:ext>
            </a:extLst>
          </p:cNvPr>
          <p:cNvSpPr>
            <a:spLocks noGrp="1"/>
          </p:cNvSpPr>
          <p:nvPr>
            <p:ph idx="1"/>
          </p:nvPr>
        </p:nvSpPr>
        <p:spPr>
          <a:xfrm>
            <a:off x="925664" y="1612106"/>
            <a:ext cx="10515600" cy="4419255"/>
          </a:xfrm>
        </p:spPr>
        <p:txBody>
          <a:bodyPr>
            <a:normAutofit lnSpcReduction="10000"/>
          </a:bodyPr>
          <a:lstStyle/>
          <a:p>
            <a:pPr>
              <a:lnSpc>
                <a:spcPct val="100000"/>
              </a:lnSpc>
            </a:pPr>
            <a:r>
              <a:rPr lang="en-GB" sz="3200" strike="noStrike" spc="-1" dirty="0">
                <a:solidFill>
                  <a:srgbClr val="000000"/>
                </a:solidFill>
                <a:latin typeface="Calibri"/>
              </a:rPr>
              <a:t>Warm Hubs are a safe space usually in a Community Building sometimes a Library, Family Centre or Church</a:t>
            </a:r>
          </a:p>
          <a:p>
            <a:pPr>
              <a:lnSpc>
                <a:spcPct val="100000"/>
              </a:lnSpc>
            </a:pPr>
            <a:r>
              <a:rPr lang="en-GB" sz="3200" spc="-1" dirty="0">
                <a:solidFill>
                  <a:srgbClr val="000000"/>
                </a:solidFill>
                <a:latin typeface="Calibri"/>
              </a:rPr>
              <a:t>They are mostly </a:t>
            </a:r>
            <a:r>
              <a:rPr lang="en-GB" sz="3200" strike="noStrike" spc="-1" dirty="0">
                <a:solidFill>
                  <a:srgbClr val="000000"/>
                </a:solidFill>
                <a:latin typeface="Calibri"/>
              </a:rPr>
              <a:t>Community led</a:t>
            </a:r>
          </a:p>
          <a:p>
            <a:pPr>
              <a:lnSpc>
                <a:spcPct val="100000"/>
              </a:lnSpc>
            </a:pPr>
            <a:r>
              <a:rPr lang="en-GB" sz="3200" spc="-1" dirty="0">
                <a:solidFill>
                  <a:srgbClr val="000000"/>
                </a:solidFill>
                <a:latin typeface="Calibri"/>
              </a:rPr>
              <a:t>They usually provide refreshments</a:t>
            </a:r>
          </a:p>
          <a:p>
            <a:pPr>
              <a:lnSpc>
                <a:spcPct val="100000"/>
              </a:lnSpc>
            </a:pPr>
            <a:r>
              <a:rPr lang="en-GB" sz="3200" spc="-1" dirty="0">
                <a:solidFill>
                  <a:srgbClr val="000000"/>
                </a:solidFill>
                <a:latin typeface="Calibri"/>
              </a:rPr>
              <a:t>There is s</a:t>
            </a:r>
            <a:r>
              <a:rPr lang="en-GB" sz="3200" strike="noStrike" spc="-1" dirty="0">
                <a:solidFill>
                  <a:srgbClr val="000000"/>
                </a:solidFill>
                <a:latin typeface="Calibri"/>
              </a:rPr>
              <a:t>ocial activity and company</a:t>
            </a:r>
          </a:p>
          <a:p>
            <a:pPr>
              <a:lnSpc>
                <a:spcPct val="100000"/>
              </a:lnSpc>
            </a:pPr>
            <a:r>
              <a:rPr lang="en-GB" sz="3200" spc="-1" dirty="0">
                <a:solidFill>
                  <a:srgbClr val="000000"/>
                </a:solidFill>
                <a:latin typeface="Calibri"/>
              </a:rPr>
              <a:t>There is information and advice</a:t>
            </a:r>
          </a:p>
          <a:p>
            <a:pPr>
              <a:lnSpc>
                <a:spcPct val="100000"/>
              </a:lnSpc>
            </a:pPr>
            <a:r>
              <a:rPr lang="en-GB" sz="3200" spc="-1">
                <a:solidFill>
                  <a:srgbClr val="000000"/>
                </a:solidFill>
                <a:latin typeface="Calibri"/>
              </a:rPr>
              <a:t>Work Spaces</a:t>
            </a:r>
            <a:endParaRPr lang="en-GB" sz="3200" spc="-1" dirty="0">
              <a:solidFill>
                <a:srgbClr val="000000"/>
              </a:solidFill>
              <a:latin typeface="Calibri"/>
            </a:endParaRPr>
          </a:p>
          <a:p>
            <a:pPr>
              <a:lnSpc>
                <a:spcPct val="100000"/>
              </a:lnSpc>
            </a:pPr>
            <a:r>
              <a:rPr lang="en-GB" sz="3200" strike="noStrike" spc="-1" dirty="0">
                <a:solidFill>
                  <a:srgbClr val="000000"/>
                </a:solidFill>
                <a:latin typeface="Calibri"/>
              </a:rPr>
              <a:t>They are open to everyone</a:t>
            </a:r>
          </a:p>
          <a:p>
            <a:pPr>
              <a:lnSpc>
                <a:spcPct val="100000"/>
              </a:lnSpc>
            </a:pPr>
            <a:endParaRPr lang="en-GB" sz="3200" b="1" strike="noStrike" spc="-1" dirty="0">
              <a:solidFill>
                <a:srgbClr val="000000"/>
              </a:solidFill>
              <a:latin typeface="Calibri"/>
            </a:endParaRPr>
          </a:p>
        </p:txBody>
      </p:sp>
      <p:sp>
        <p:nvSpPr>
          <p:cNvPr id="3" name="Title 2">
            <a:extLst>
              <a:ext uri="{FF2B5EF4-FFF2-40B4-BE49-F238E27FC236}">
                <a16:creationId xmlns:a16="http://schemas.microsoft.com/office/drawing/2014/main" id="{EE7F90DC-E8DE-915C-05FF-6B8C77B719D5}"/>
              </a:ext>
            </a:extLst>
          </p:cNvPr>
          <p:cNvSpPr>
            <a:spLocks noGrp="1"/>
          </p:cNvSpPr>
          <p:nvPr>
            <p:ph type="title"/>
          </p:nvPr>
        </p:nvSpPr>
        <p:spPr/>
        <p:txBody>
          <a:bodyPr/>
          <a:lstStyle/>
          <a:p>
            <a:r>
              <a:rPr lang="en-GB" dirty="0"/>
              <a:t>Warm Welcome, Warm Hubs</a:t>
            </a:r>
          </a:p>
        </p:txBody>
      </p:sp>
    </p:spTree>
    <p:extLst>
      <p:ext uri="{BB962C8B-B14F-4D97-AF65-F5344CB8AC3E}">
        <p14:creationId xmlns:p14="http://schemas.microsoft.com/office/powerpoint/2010/main" val="2182541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F040A8F2-F4BB-40C8-A1BE-760F5798A88A}"/>
              </a:ext>
            </a:extLst>
          </p:cNvPr>
          <p:cNvSpPr>
            <a:spLocks noGrp="1"/>
          </p:cNvSpPr>
          <p:nvPr>
            <p:ph idx="1"/>
          </p:nvPr>
        </p:nvSpPr>
        <p:spPr>
          <a:xfrm>
            <a:off x="925664" y="1612106"/>
            <a:ext cx="10515600" cy="4419255"/>
          </a:xfrm>
        </p:spPr>
        <p:txBody>
          <a:bodyPr>
            <a:normAutofit lnSpcReduction="10000"/>
          </a:bodyPr>
          <a:lstStyle/>
          <a:p>
            <a:pPr algn="ctr">
              <a:lnSpc>
                <a:spcPct val="100000"/>
              </a:lnSpc>
            </a:pPr>
            <a:endParaRPr lang="en-GB" sz="3200" b="1" strike="noStrike" spc="-1" dirty="0">
              <a:solidFill>
                <a:srgbClr val="000000"/>
              </a:solidFill>
              <a:latin typeface="Calibri"/>
            </a:endParaRPr>
          </a:p>
          <a:p>
            <a:pPr marL="0" indent="0">
              <a:buNone/>
            </a:pPr>
            <a:r>
              <a:rPr lang="en-GB" sz="3200" dirty="0"/>
              <a:t>Things for Village halls to consider</a:t>
            </a:r>
          </a:p>
          <a:p>
            <a:r>
              <a:rPr lang="en-GB" sz="3200" dirty="0"/>
              <a:t>Increased costs </a:t>
            </a:r>
            <a:r>
              <a:rPr lang="en-GB" sz="3200" dirty="0" err="1"/>
              <a:t>eg</a:t>
            </a:r>
            <a:r>
              <a:rPr lang="en-GB" sz="3200" dirty="0"/>
              <a:t> heating, refreshments, food</a:t>
            </a:r>
          </a:p>
          <a:p>
            <a:r>
              <a:rPr lang="en-GB" sz="3200" dirty="0"/>
              <a:t>Available space in the weekly schedule for a regular slot</a:t>
            </a:r>
          </a:p>
          <a:p>
            <a:r>
              <a:rPr lang="en-GB" sz="3200" dirty="0"/>
              <a:t>Volunteers</a:t>
            </a:r>
          </a:p>
          <a:p>
            <a:r>
              <a:rPr lang="en-GB" sz="3200" dirty="0"/>
              <a:t>Transport to and from</a:t>
            </a:r>
          </a:p>
          <a:p>
            <a:r>
              <a:rPr lang="en-GB" sz="3200" dirty="0"/>
              <a:t>Safeguarding</a:t>
            </a:r>
          </a:p>
          <a:p>
            <a:r>
              <a:rPr lang="en-GB" sz="3200" dirty="0"/>
              <a:t>Charitable Objects</a:t>
            </a:r>
          </a:p>
        </p:txBody>
      </p:sp>
      <p:sp>
        <p:nvSpPr>
          <p:cNvPr id="3" name="Title 2">
            <a:extLst>
              <a:ext uri="{FF2B5EF4-FFF2-40B4-BE49-F238E27FC236}">
                <a16:creationId xmlns:a16="http://schemas.microsoft.com/office/drawing/2014/main" id="{EE7F90DC-E8DE-915C-05FF-6B8C77B719D5}"/>
              </a:ext>
            </a:extLst>
          </p:cNvPr>
          <p:cNvSpPr>
            <a:spLocks noGrp="1"/>
          </p:cNvSpPr>
          <p:nvPr>
            <p:ph type="title"/>
          </p:nvPr>
        </p:nvSpPr>
        <p:spPr/>
        <p:txBody>
          <a:bodyPr/>
          <a:lstStyle/>
          <a:p>
            <a:r>
              <a:rPr lang="en-GB" dirty="0"/>
              <a:t>Warm Welcome, Warm Hubs</a:t>
            </a:r>
          </a:p>
        </p:txBody>
      </p:sp>
    </p:spTree>
    <p:extLst>
      <p:ext uri="{BB962C8B-B14F-4D97-AF65-F5344CB8AC3E}">
        <p14:creationId xmlns:p14="http://schemas.microsoft.com/office/powerpoint/2010/main" val="209221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F040A8F2-F4BB-40C8-A1BE-760F5798A88A}"/>
              </a:ext>
            </a:extLst>
          </p:cNvPr>
          <p:cNvSpPr>
            <a:spLocks noGrp="1"/>
          </p:cNvSpPr>
          <p:nvPr>
            <p:ph idx="1"/>
          </p:nvPr>
        </p:nvSpPr>
        <p:spPr>
          <a:xfrm>
            <a:off x="925664" y="1612106"/>
            <a:ext cx="10515600" cy="4419255"/>
          </a:xfrm>
        </p:spPr>
        <p:txBody>
          <a:bodyPr>
            <a:normAutofit fontScale="85000" lnSpcReduction="20000"/>
          </a:bodyPr>
          <a:lstStyle/>
          <a:p>
            <a:pPr algn="ctr">
              <a:lnSpc>
                <a:spcPct val="100000"/>
              </a:lnSpc>
            </a:pPr>
            <a:endParaRPr lang="en-GB" sz="3200" b="1" strike="noStrike" spc="-1" dirty="0">
              <a:solidFill>
                <a:srgbClr val="000000"/>
              </a:solidFill>
              <a:latin typeface="Calibri"/>
            </a:endParaRPr>
          </a:p>
          <a:p>
            <a:pPr marL="0" indent="0">
              <a:buNone/>
            </a:pPr>
            <a:r>
              <a:rPr lang="en-GB" sz="3800" dirty="0"/>
              <a:t>Herts County Council Warm Spaces Fund</a:t>
            </a:r>
          </a:p>
          <a:p>
            <a:endParaRPr lang="en-GB" dirty="0"/>
          </a:p>
          <a:p>
            <a:pPr marL="0" indent="0">
              <a:buNone/>
            </a:pPr>
            <a:r>
              <a:rPr lang="en-GB" b="0" i="0" dirty="0">
                <a:solidFill>
                  <a:srgbClr val="606060"/>
                </a:solidFill>
                <a:effectLst/>
                <a:latin typeface="Helvetica" panose="020B0604020202020204" pitchFamily="34" charset="0"/>
              </a:rPr>
              <a:t>Hertfordshire County Council, and the county’s ten District and Borough </a:t>
            </a:r>
            <a:r>
              <a:rPr lang="en-GB" dirty="0">
                <a:solidFill>
                  <a:srgbClr val="606060"/>
                </a:solidFill>
                <a:latin typeface="Helvetica" panose="020B0604020202020204" pitchFamily="34" charset="0"/>
              </a:rPr>
              <a:t>C</a:t>
            </a:r>
            <a:r>
              <a:rPr lang="en-GB" b="0" i="0" dirty="0">
                <a:solidFill>
                  <a:srgbClr val="606060"/>
                </a:solidFill>
                <a:effectLst/>
                <a:latin typeface="Helvetica" panose="020B0604020202020204" pitchFamily="34" charset="0"/>
              </a:rPr>
              <a:t>ouncils, have launched a new directory of public spaces and buildings which people can use as warm, welcoming spaces as temperatures drop.</a:t>
            </a:r>
          </a:p>
          <a:p>
            <a:pPr marL="0" indent="0">
              <a:buNone/>
            </a:pPr>
            <a:r>
              <a:rPr lang="en-GB" b="0" i="0" dirty="0">
                <a:solidFill>
                  <a:srgbClr val="606060"/>
                </a:solidFill>
                <a:effectLst/>
                <a:latin typeface="Helvetica" panose="020B0604020202020204" pitchFamily="34" charset="0"/>
              </a:rPr>
              <a:t>This online directory will let people find Libraries, Family Centres, Village Halls and Community Buildings near them where they can stay safe and warm. </a:t>
            </a:r>
          </a:p>
          <a:p>
            <a:pPr marL="0" indent="0">
              <a:buNone/>
            </a:pPr>
            <a:r>
              <a:rPr lang="en-GB" b="0" i="0" dirty="0">
                <a:solidFill>
                  <a:srgbClr val="606060"/>
                </a:solidFill>
                <a:effectLst/>
                <a:latin typeface="Helvetica" panose="020B0604020202020204" pitchFamily="34" charset="0"/>
              </a:rPr>
              <a:t>Many Hubs will also be running additional activities to provide people with the opportunity to meet others and take part in events such as Slipper Swaps for older people in Libraries and Stay and Play events in Family Centres for families with young children.  </a:t>
            </a:r>
          </a:p>
          <a:p>
            <a:endParaRPr lang="en-GB" dirty="0"/>
          </a:p>
        </p:txBody>
      </p:sp>
      <p:sp>
        <p:nvSpPr>
          <p:cNvPr id="3" name="Title 2">
            <a:extLst>
              <a:ext uri="{FF2B5EF4-FFF2-40B4-BE49-F238E27FC236}">
                <a16:creationId xmlns:a16="http://schemas.microsoft.com/office/drawing/2014/main" id="{EE7F90DC-E8DE-915C-05FF-6B8C77B719D5}"/>
              </a:ext>
            </a:extLst>
          </p:cNvPr>
          <p:cNvSpPr>
            <a:spLocks noGrp="1"/>
          </p:cNvSpPr>
          <p:nvPr>
            <p:ph type="title"/>
          </p:nvPr>
        </p:nvSpPr>
        <p:spPr/>
        <p:txBody>
          <a:bodyPr/>
          <a:lstStyle/>
          <a:p>
            <a:r>
              <a:rPr lang="en-GB" dirty="0"/>
              <a:t>Warm Welcome, Warm Hubs</a:t>
            </a:r>
          </a:p>
        </p:txBody>
      </p:sp>
    </p:spTree>
    <p:extLst>
      <p:ext uri="{BB962C8B-B14F-4D97-AF65-F5344CB8AC3E}">
        <p14:creationId xmlns:p14="http://schemas.microsoft.com/office/powerpoint/2010/main" val="18392031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F040A8F2-F4BB-40C8-A1BE-760F5798A88A}"/>
              </a:ext>
            </a:extLst>
          </p:cNvPr>
          <p:cNvSpPr>
            <a:spLocks noGrp="1"/>
          </p:cNvSpPr>
          <p:nvPr>
            <p:ph idx="1"/>
          </p:nvPr>
        </p:nvSpPr>
        <p:spPr>
          <a:xfrm>
            <a:off x="925664" y="1924216"/>
            <a:ext cx="10515600" cy="4107145"/>
          </a:xfrm>
        </p:spPr>
        <p:txBody>
          <a:bodyPr>
            <a:normAutofit lnSpcReduction="10000"/>
          </a:bodyPr>
          <a:lstStyle/>
          <a:p>
            <a:pPr marL="0" indent="0">
              <a:buNone/>
            </a:pPr>
            <a:r>
              <a:rPr lang="en-GB" sz="2800" b="0" i="0" dirty="0">
                <a:solidFill>
                  <a:srgbClr val="606060"/>
                </a:solidFill>
                <a:effectLst/>
                <a:latin typeface="Helvetica" panose="020B0604020202020204" pitchFamily="34" charset="0"/>
              </a:rPr>
              <a:t>To support this initiative there is £100,000 worth of funding available to local community groups, with grants of up to £2,000 to help them provide welcoming indoor spaces this winter. The funding can be used to cover energy bills, staff time, venue hire as well as other relevant costs such as transport to the venue.</a:t>
            </a:r>
          </a:p>
          <a:p>
            <a:pPr marL="0" indent="0">
              <a:buNone/>
            </a:pPr>
            <a:endParaRPr lang="en-GB" sz="2800" b="0" i="0" dirty="0">
              <a:solidFill>
                <a:srgbClr val="606060"/>
              </a:solidFill>
              <a:effectLst/>
              <a:latin typeface="Helvetica" panose="020B0604020202020204" pitchFamily="34" charset="0"/>
            </a:endParaRPr>
          </a:p>
          <a:p>
            <a:pPr marL="0" indent="0">
              <a:buNone/>
            </a:pPr>
            <a:r>
              <a:rPr lang="en-GB" sz="2800" b="0" i="0" dirty="0">
                <a:solidFill>
                  <a:srgbClr val="606060"/>
                </a:solidFill>
                <a:effectLst/>
                <a:latin typeface="Helvetica" panose="020B0604020202020204" pitchFamily="34" charset="0"/>
              </a:rPr>
              <a:t>Funding </a:t>
            </a:r>
            <a:r>
              <a:rPr lang="en-GB" sz="2800" b="0" i="0" dirty="0">
                <a:solidFill>
                  <a:srgbClr val="606060"/>
                </a:solidFill>
                <a:effectLst/>
                <a:latin typeface="Helvetica" panose="020B0604020202020204" pitchFamily="34" charset="0"/>
                <a:hlinkClick r:id="rId2"/>
              </a:rPr>
              <a:t>https://www.hertscf.org.uk/warmspaces</a:t>
            </a:r>
            <a:endParaRPr lang="en-GB" dirty="0">
              <a:solidFill>
                <a:srgbClr val="606060"/>
              </a:solidFill>
              <a:latin typeface="Helvetica" panose="020B0604020202020204" pitchFamily="34" charset="0"/>
            </a:endParaRPr>
          </a:p>
          <a:p>
            <a:pPr marL="0" indent="0">
              <a:buNone/>
            </a:pPr>
            <a:endParaRPr lang="en-GB" sz="2800" b="0" i="0" dirty="0">
              <a:solidFill>
                <a:srgbClr val="606060"/>
              </a:solidFill>
              <a:effectLst/>
              <a:latin typeface="Helvetica" panose="020B0604020202020204" pitchFamily="34" charset="0"/>
            </a:endParaRPr>
          </a:p>
          <a:p>
            <a:pPr marL="0" indent="0">
              <a:buNone/>
            </a:pPr>
            <a:r>
              <a:rPr lang="en-GB" dirty="0">
                <a:solidFill>
                  <a:srgbClr val="606060"/>
                </a:solidFill>
                <a:latin typeface="Helvetica" panose="020B0604020202020204" pitchFamily="34" charset="0"/>
              </a:rPr>
              <a:t>Directory </a:t>
            </a:r>
            <a:r>
              <a:rPr lang="en-GB" sz="2800" b="0" i="0" dirty="0">
                <a:solidFill>
                  <a:srgbClr val="606060"/>
                </a:solidFill>
                <a:effectLst/>
                <a:latin typeface="Helvetica" panose="020B0604020202020204" pitchFamily="34" charset="0"/>
                <a:hlinkClick r:id="rId3"/>
              </a:rPr>
              <a:t>https://www.hertfordshire.gov.uk/services/adult-social-      services/news-and-campaigns/warm-spaces.aspx</a:t>
            </a:r>
            <a:endParaRPr lang="en-GB" sz="2800" b="0" i="0" dirty="0">
              <a:solidFill>
                <a:srgbClr val="606060"/>
              </a:solidFill>
              <a:effectLst/>
              <a:latin typeface="Helvetica" panose="020B0604020202020204" pitchFamily="34" charset="0"/>
            </a:endParaRPr>
          </a:p>
          <a:p>
            <a:pPr marL="0" indent="0">
              <a:buNone/>
            </a:pPr>
            <a:endParaRPr lang="en-GB" dirty="0"/>
          </a:p>
        </p:txBody>
      </p:sp>
      <p:sp>
        <p:nvSpPr>
          <p:cNvPr id="3" name="Title 2">
            <a:extLst>
              <a:ext uri="{FF2B5EF4-FFF2-40B4-BE49-F238E27FC236}">
                <a16:creationId xmlns:a16="http://schemas.microsoft.com/office/drawing/2014/main" id="{EE7F90DC-E8DE-915C-05FF-6B8C77B719D5}"/>
              </a:ext>
            </a:extLst>
          </p:cNvPr>
          <p:cNvSpPr>
            <a:spLocks noGrp="1"/>
          </p:cNvSpPr>
          <p:nvPr>
            <p:ph type="title"/>
          </p:nvPr>
        </p:nvSpPr>
        <p:spPr/>
        <p:txBody>
          <a:bodyPr/>
          <a:lstStyle/>
          <a:p>
            <a:r>
              <a:rPr lang="en-GB" dirty="0"/>
              <a:t>Warm Welcome, Warm Hubs</a:t>
            </a:r>
          </a:p>
        </p:txBody>
      </p:sp>
    </p:spTree>
    <p:extLst>
      <p:ext uri="{BB962C8B-B14F-4D97-AF65-F5344CB8AC3E}">
        <p14:creationId xmlns:p14="http://schemas.microsoft.com/office/powerpoint/2010/main" val="17071383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8E83B6F8-CB64-4838-80B9-5A0EC72EA68A}" vid="{3843239F-7A71-4555-92C6-60A06353BAFF}"/>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8E83B6F8-CB64-4838-80B9-5A0EC72EA68A}" vid="{3A408DAE-BA6C-46CF-862A-81BE2990FEF9}"/>
    </a:ext>
  </a:extLst>
</a:theme>
</file>

<file path=docProps/app.xml><?xml version="1.0" encoding="utf-8"?>
<Properties xmlns="http://schemas.openxmlformats.org/officeDocument/2006/extended-properties" xmlns:vt="http://schemas.openxmlformats.org/officeDocument/2006/docPropsVTypes">
  <Template>AGM Powerpoint template</Template>
  <TotalTime>941</TotalTime>
  <Words>367</Words>
  <Application>Microsoft Office PowerPoint</Application>
  <PresentationFormat>Widescreen</PresentationFormat>
  <Paragraphs>35</Paragraphs>
  <Slides>5</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vt:i4>
      </vt:variant>
    </vt:vector>
  </HeadingPairs>
  <TitlesOfParts>
    <vt:vector size="11" baseType="lpstr">
      <vt:lpstr>Arial</vt:lpstr>
      <vt:lpstr>Calibri</vt:lpstr>
      <vt:lpstr>Calibri Light</vt:lpstr>
      <vt:lpstr>Helvetica</vt:lpstr>
      <vt:lpstr>Office Theme</vt:lpstr>
      <vt:lpstr>Custom Design</vt:lpstr>
      <vt:lpstr>Warm Welcome, Warm Hubs</vt:lpstr>
      <vt:lpstr>Warm Welcome, Warm Hubs</vt:lpstr>
      <vt:lpstr>Warm Welcome, Warm Hubs</vt:lpstr>
      <vt:lpstr>Warm Welcome, Warm Hubs</vt:lpstr>
      <vt:lpstr>Warm Welcome, Warm Hubs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Tim Hayward-Smith</dc:creator>
  <cp:lastModifiedBy>Tim Hayward-Smith</cp:lastModifiedBy>
  <cp:revision>23</cp:revision>
  <cp:lastPrinted>2021-11-25T19:09:18Z</cp:lastPrinted>
  <dcterms:created xsi:type="dcterms:W3CDTF">2021-10-05T14:17:29Z</dcterms:created>
  <dcterms:modified xsi:type="dcterms:W3CDTF">2022-11-24T14:45:26Z</dcterms:modified>
</cp:coreProperties>
</file>