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56" r:id="rId2"/>
    <p:sldId id="263" r:id="rId3"/>
    <p:sldId id="264" r:id="rId4"/>
    <p:sldId id="257" r:id="rId5"/>
    <p:sldId id="258" r:id="rId6"/>
    <p:sldId id="262" r:id="rId7"/>
    <p:sldId id="259" r:id="rId8"/>
    <p:sldId id="265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37" autoAdjust="0"/>
  </p:normalViewPr>
  <p:slideViewPr>
    <p:cSldViewPr snapToGrid="0">
      <p:cViewPr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EC5F-0F9B-430D-A5C8-38BB8CC8BCE2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24386-C8DE-4289-86DB-E46DD3DF6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1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24386-C8DE-4289-86DB-E46DD3DF68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6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3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3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40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355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9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26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4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9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6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9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3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6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7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CD97-1AFB-4D54-86F5-322D2598249D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183F08-0B8A-4821-81AD-D754C796C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0257" y="48284"/>
            <a:ext cx="99880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Kimpton Memorial Hall</a:t>
            </a:r>
            <a:endParaRPr lang="en-US" sz="5400" b="1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3530991" y="2940148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0257" y="5464543"/>
            <a:ext cx="972077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Panel Installation</a:t>
            </a:r>
            <a:endParaRPr lang="en-GB" sz="66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lh3.googleusercontent.com/pw/AL9nZEUmpdfV0j07hRPKroslBr3UUy3s3cTh885VwxDiLGXIzCa4CNciY37vmO3gGLqVMvwCZHmAP6Y_qTxi5x5wVxKcAI2hgBhdKOu-am2kuSGEthtsS4iEXJem7geLzz-U2JfEn_e3K3x6dd9iiYln7ZzY5g=w1054-h568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72" y="1360959"/>
            <a:ext cx="7263201" cy="39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507" y="1178594"/>
            <a:ext cx="74477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Building inspection                            £650</a:t>
            </a:r>
          </a:p>
          <a:p>
            <a:endParaRPr lang="en-GB" sz="105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Lawful Development Application        £263</a:t>
            </a:r>
          </a:p>
          <a:p>
            <a:endParaRPr lang="en-GB" sz="11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Installation of system                   £16,686</a:t>
            </a:r>
          </a:p>
          <a:p>
            <a:endParaRPr lang="en-GB" sz="105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Total                              £17,599</a:t>
            </a:r>
          </a:p>
          <a:p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Low Carbon Workspace grant        £ 5,000</a:t>
            </a:r>
          </a:p>
          <a:p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Total cost to Hall                £12,599 </a:t>
            </a:r>
          </a:p>
          <a:p>
            <a:endParaRPr lang="en-GB" sz="28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sz="32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7" y="532263"/>
            <a:ext cx="470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Costs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110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5778" y="2101755"/>
            <a:ext cx="68511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Barbara Kazwini</a:t>
            </a:r>
          </a:p>
          <a:p>
            <a:r>
              <a:rPr lang="en-GB" dirty="0" smtClean="0"/>
              <a:t>Booking Secretary</a:t>
            </a:r>
          </a:p>
          <a:p>
            <a:endParaRPr lang="en-GB" dirty="0"/>
          </a:p>
          <a:p>
            <a:r>
              <a:rPr lang="en-GB" dirty="0" smtClean="0"/>
              <a:t>Kimpton Memorial Hall</a:t>
            </a:r>
          </a:p>
          <a:p>
            <a:r>
              <a:rPr lang="en-GB" dirty="0" smtClean="0"/>
              <a:t>Hall Lane,</a:t>
            </a:r>
          </a:p>
          <a:p>
            <a:r>
              <a:rPr lang="en-GB" dirty="0" smtClean="0"/>
              <a:t>Kimpton.</a:t>
            </a:r>
          </a:p>
          <a:p>
            <a:r>
              <a:rPr lang="en-GB" dirty="0" smtClean="0"/>
              <a:t>Herts.</a:t>
            </a:r>
          </a:p>
          <a:p>
            <a:r>
              <a:rPr lang="en-GB" dirty="0" smtClean="0"/>
              <a:t>SG4 8RD</a:t>
            </a:r>
          </a:p>
          <a:p>
            <a:endParaRPr lang="en-GB" dirty="0"/>
          </a:p>
          <a:p>
            <a:r>
              <a:rPr lang="en-GB" dirty="0" smtClean="0"/>
              <a:t>www.kimptonmemorialhall.co.uk</a:t>
            </a:r>
          </a:p>
        </p:txBody>
      </p:sp>
    </p:spTree>
    <p:extLst>
      <p:ext uri="{BB962C8B-B14F-4D97-AF65-F5344CB8AC3E}">
        <p14:creationId xmlns:p14="http://schemas.microsoft.com/office/powerpoint/2010/main" val="140465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2" y="767638"/>
            <a:ext cx="10515600" cy="103220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HISTORY</a:t>
            </a:r>
            <a:endParaRPr lang="en-GB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028082"/>
            <a:ext cx="10515600" cy="2179705"/>
          </a:xfrm>
        </p:spPr>
        <p:txBody>
          <a:bodyPr>
            <a:noAutofit/>
          </a:bodyPr>
          <a:lstStyle/>
          <a:p>
            <a:pPr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Considered in 2013   </a:t>
            </a:r>
          </a:p>
          <a:p>
            <a:pPr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Insufficient funds</a:t>
            </a:r>
          </a:p>
          <a:p>
            <a:pPr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Lack of enthusiasm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16" y="623127"/>
            <a:ext cx="8596668" cy="13208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Now?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767" y="1698877"/>
            <a:ext cx="8474299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village resident to Hall trustees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3525" y="3699163"/>
            <a:ext cx="844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Rising fuel costs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767" y="2845529"/>
            <a:ext cx="847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Greening Kimpton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525" y="4552797"/>
            <a:ext cx="865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Money in the bank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74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26" y="277068"/>
            <a:ext cx="11330609" cy="116619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Timeline</a:t>
            </a:r>
            <a:r>
              <a:rPr lang="en-GB" dirty="0" smtClean="0">
                <a:solidFill>
                  <a:schemeClr val="tx1"/>
                </a:solidFill>
              </a:rPr>
              <a:t>      </a:t>
            </a: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March to November 2022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260" y="5651969"/>
            <a:ext cx="8892209" cy="52743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Inverter installed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commissioned and working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   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6426" y="1205221"/>
            <a:ext cx="2040835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</a:p>
          <a:p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APRIL/MAY</a:t>
            </a: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  <a:p>
            <a:endParaRPr lang="en-GB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7259" y="1171689"/>
            <a:ext cx="704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 finding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Tim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possible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grant source.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 potential companies selected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7261" y="1802141"/>
            <a:ext cx="851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Site visits and quotes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Investigation of possible grants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7262" y="2687823"/>
            <a:ext cx="93111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Roof inspection to assess suitability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Grant from Low Carbon Workspace approved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Roof inspection results to Building Control for Building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approval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47262" y="3999532"/>
            <a:ext cx="865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Proposal approved by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trustees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Application for Permitted Lawful Development submitted to NHDC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Solinvictus commissioned to install system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261" y="5239749"/>
            <a:ext cx="81452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Solar panels installed</a:t>
            </a:r>
          </a:p>
        </p:txBody>
      </p:sp>
    </p:spTree>
    <p:extLst>
      <p:ext uri="{BB962C8B-B14F-4D97-AF65-F5344CB8AC3E}">
        <p14:creationId xmlns:p14="http://schemas.microsoft.com/office/powerpoint/2010/main" val="2716872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242" y="3812079"/>
            <a:ext cx="105619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paid back within 5 years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/>
              <a:t> 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552" y="63793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BENEFITS</a:t>
            </a:r>
            <a:b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1651379"/>
            <a:ext cx="945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Doing our bit for a greener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Kimpton &amp; the environment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9242" y="2429301"/>
            <a:ext cx="933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Reduced electricity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bills*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242" y="3120690"/>
            <a:ext cx="9457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Income from selling unused electricity to National Grid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6286" y="5268782"/>
            <a:ext cx="874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*Initial estimate = £2,500 saving per year (before fuel costs increased)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2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238" y="1180432"/>
            <a:ext cx="7580243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Solinvictus appointed August </a:t>
            </a:r>
          </a:p>
          <a:p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Earliest mutually convenient start date October 3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daytime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booking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taken for the agreed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Installers worked round existing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bookings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week to install everything except inverter**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Inverter installed 4 weeks later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fully operational 7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November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**Delay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due to worldwide shortage of inverters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Comic Sans MS" panose="030F0702030302020204" pitchFamily="66" charset="0"/>
            </a:endParaRPr>
          </a:p>
          <a:p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978" y="418237"/>
            <a:ext cx="766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Installation Process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1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pw/AL9nZEV6unz0iqcxSjP6pDKxS7ATCf2W-x13wqYjAUaVL-ZhDtYxrws3C4H_qLbzjrbJYo8A18K8iFU0SdTi58Y8NZbzAk92bsxI1LtE3Xkx8Gizk0X_iaI1SgYOvNaLjfHnNuOF-XSKH2cw3KDWzjLr3LgnMg=w758-h568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0"/>
          <a:stretch/>
        </p:blipFill>
        <p:spPr bwMode="auto">
          <a:xfrm>
            <a:off x="948377" y="1158458"/>
            <a:ext cx="7690656" cy="44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9804" y="5789764"/>
            <a:ext cx="3137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38 panels </a:t>
            </a:r>
            <a:endParaRPr lang="en-GB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7672" y="245660"/>
            <a:ext cx="816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anose="030F0702030302020204" pitchFamily="66" charset="0"/>
              </a:rPr>
              <a:t>Installation Complete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Inverter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69" y="1571917"/>
            <a:ext cx="5357633" cy="45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20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88" y="436728"/>
            <a:ext cx="4498643" cy="59981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94329" y="95534"/>
            <a:ext cx="2770495" cy="2702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312692" y="4299045"/>
            <a:ext cx="2074460" cy="21358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3522" y="1610435"/>
            <a:ext cx="2985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New additions to the ‘electricity cupboard’.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800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</TotalTime>
  <Words>279</Words>
  <Application>Microsoft Office PowerPoint</Application>
  <PresentationFormat>Widescreen</PresentationFormat>
  <Paragraphs>106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Trebuchet MS</vt:lpstr>
      <vt:lpstr>Wingdings 3</vt:lpstr>
      <vt:lpstr>Facet</vt:lpstr>
      <vt:lpstr>PowerPoint Presentation</vt:lpstr>
      <vt:lpstr>HISTORY</vt:lpstr>
      <vt:lpstr>Why Now?</vt:lpstr>
      <vt:lpstr>Timeline      March to November 2022</vt:lpstr>
      <vt:lpstr>BENEFITS </vt:lpstr>
      <vt:lpstr>PowerPoint Presentation</vt:lpstr>
      <vt:lpstr>PowerPoint Presentation</vt:lpstr>
      <vt:lpstr>The Inverter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29</cp:revision>
  <dcterms:created xsi:type="dcterms:W3CDTF">2022-11-18T17:28:17Z</dcterms:created>
  <dcterms:modified xsi:type="dcterms:W3CDTF">2022-11-23T10:20:45Z</dcterms:modified>
</cp:coreProperties>
</file>