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slideLayouts/slideLayout2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19.xml" ContentType="application/vnd.openxmlformats-officedocument.theme+xml"/>
  <Override PartName="/ppt/slideLayouts/slideLayout2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3" r:id="rId1"/>
    <p:sldMasterId id="2147483910" r:id="rId2"/>
    <p:sldMasterId id="2147483915" r:id="rId3"/>
    <p:sldMasterId id="2147483905" r:id="rId4"/>
    <p:sldMasterId id="2147483841" r:id="rId5"/>
    <p:sldMasterId id="2147483850" r:id="rId6"/>
    <p:sldMasterId id="2147483853" r:id="rId7"/>
    <p:sldMasterId id="2147483848" r:id="rId8"/>
    <p:sldMasterId id="2147483873" r:id="rId9"/>
    <p:sldMasterId id="2147483876" r:id="rId10"/>
    <p:sldMasterId id="2147483878" r:id="rId11"/>
    <p:sldMasterId id="2147483880" r:id="rId12"/>
    <p:sldMasterId id="2147483898" r:id="rId13"/>
    <p:sldMasterId id="2147483884" r:id="rId14"/>
    <p:sldMasterId id="2147483886" r:id="rId15"/>
    <p:sldMasterId id="2147483901" r:id="rId16"/>
    <p:sldMasterId id="2147483903" r:id="rId17"/>
    <p:sldMasterId id="2147483892" r:id="rId18"/>
    <p:sldMasterId id="2147483896" r:id="rId19"/>
    <p:sldMasterId id="2147483918" r:id="rId20"/>
  </p:sldMasterIdLst>
  <p:notesMasterIdLst>
    <p:notesMasterId r:id="rId31"/>
  </p:notesMasterIdLst>
  <p:handoutMasterIdLst>
    <p:handoutMasterId r:id="rId32"/>
  </p:handoutMasterIdLst>
  <p:sldIdLst>
    <p:sldId id="328" r:id="rId21"/>
    <p:sldId id="342" r:id="rId22"/>
    <p:sldId id="345" r:id="rId23"/>
    <p:sldId id="343" r:id="rId24"/>
    <p:sldId id="344" r:id="rId25"/>
    <p:sldId id="346" r:id="rId26"/>
    <p:sldId id="347" r:id="rId27"/>
    <p:sldId id="348" r:id="rId28"/>
    <p:sldId id="349" r:id="rId29"/>
    <p:sldId id="340" r:id="rId30"/>
  </p:sldIdLst>
  <p:sldSz cx="9144000" cy="6858000" type="screen4x3"/>
  <p:notesSz cx="10020300" cy="6888163"/>
  <p:embeddedFontLst>
    <p:embeddedFont>
      <p:font typeface="Calibri" pitchFamily="34" charset="0"/>
      <p:regular r:id="rId33"/>
      <p:bold r:id="rId34"/>
      <p:italic r:id="rId35"/>
      <p:boldItalic r:id="rId36"/>
    </p:embeddedFont>
    <p:embeddedFont>
      <p:font typeface="Varah" pitchFamily="50" charset="0"/>
      <p:regular r:id="rId37"/>
      <p:bold r:id="rId38"/>
      <p:italic r:id="rId39"/>
      <p:boldItalic r:id="rId40"/>
    </p:embeddedFont>
    <p:embeddedFont>
      <p:font typeface="Varah " charset="0"/>
      <p:regular r:id="rId41"/>
      <p:bold r:id="rId42"/>
      <p:italic r:id="rId43"/>
      <p:boldItalic r:id="rId4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9B6D13EB-7CD9-7445-8340-A6977B929256}">
          <p14:sldIdLst>
            <p14:sldId id="328"/>
            <p14:sldId id="342"/>
            <p14:sldId id="345"/>
            <p14:sldId id="343"/>
            <p14:sldId id="344"/>
            <p14:sldId id="346"/>
            <p14:sldId id="347"/>
            <p14:sldId id="348"/>
            <p14:sldId id="349"/>
            <p14:sldId id="340"/>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Ellis" initials="RE" lastIdx="1" clrIdx="0">
    <p:extLst>
      <p:ext uri="{19B8F6BF-5375-455C-9EA6-DF929625EA0E}">
        <p15:presenceInfo xmlns:p15="http://schemas.microsoft.com/office/powerpoint/2012/main" xmlns="" userId="S::rellis2@Samaritans.org::1d14e44e-df85-4f08-9068-813496ab3d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55"/>
    <a:srgbClr val="84BD00"/>
    <a:srgbClr val="FECB4E"/>
    <a:srgbClr val="115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34580" autoAdjust="0"/>
    <p:restoredTop sz="86410" autoAdjust="0"/>
  </p:normalViewPr>
  <p:slideViewPr>
    <p:cSldViewPr>
      <p:cViewPr>
        <p:scale>
          <a:sx n="95" d="100"/>
          <a:sy n="95" d="100"/>
        </p:scale>
        <p:origin x="-2094"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8" d="100"/>
          <a:sy n="118" d="100"/>
        </p:scale>
        <p:origin x="-1998" y="-102"/>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130" cy="345604"/>
          </a:xfrm>
          <a:prstGeom prst="rect">
            <a:avLst/>
          </a:prstGeom>
        </p:spPr>
        <p:txBody>
          <a:bodyPr vert="horz" lIns="96616" tIns="48308" rIns="96616" bIns="48308"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5675851" y="1"/>
            <a:ext cx="4342130" cy="345604"/>
          </a:xfrm>
          <a:prstGeom prst="rect">
            <a:avLst/>
          </a:prstGeom>
        </p:spPr>
        <p:txBody>
          <a:bodyPr vert="horz" lIns="96616" tIns="48308" rIns="96616" bIns="48308" rtlCol="0"/>
          <a:lstStyle>
            <a:lvl1pPr algn="r" eaLnBrk="1" fontAlgn="auto" hangingPunct="1">
              <a:spcBef>
                <a:spcPts val="0"/>
              </a:spcBef>
              <a:spcAft>
                <a:spcPts val="0"/>
              </a:spcAft>
              <a:defRPr sz="1300" smtClean="0">
                <a:latin typeface="+mn-lt"/>
              </a:defRPr>
            </a:lvl1pPr>
          </a:lstStyle>
          <a:p>
            <a:pPr>
              <a:defRPr/>
            </a:pPr>
            <a:fld id="{1CCFDB4B-BAD3-9649-893C-A61FEB083AEC}" type="datetimeFigureOut">
              <a:rPr lang="en-US"/>
              <a:pPr>
                <a:defRPr/>
              </a:pPr>
              <a:t>11/23/2022</a:t>
            </a:fld>
            <a:endParaRPr lang="en-US" dirty="0"/>
          </a:p>
        </p:txBody>
      </p:sp>
      <p:sp>
        <p:nvSpPr>
          <p:cNvPr id="4" name="Footer Placeholder 3"/>
          <p:cNvSpPr>
            <a:spLocks noGrp="1"/>
          </p:cNvSpPr>
          <p:nvPr>
            <p:ph type="ftr" sz="quarter" idx="2"/>
          </p:nvPr>
        </p:nvSpPr>
        <p:spPr>
          <a:xfrm>
            <a:off x="0" y="6542560"/>
            <a:ext cx="4342130" cy="345603"/>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5675851" y="6542560"/>
            <a:ext cx="4342130" cy="345603"/>
          </a:xfrm>
          <a:prstGeom prst="rect">
            <a:avLst/>
          </a:prstGeom>
        </p:spPr>
        <p:txBody>
          <a:bodyPr vert="horz" lIns="96616" tIns="48308" rIns="96616" bIns="48308" rtlCol="0" anchor="b"/>
          <a:lstStyle>
            <a:lvl1pPr algn="r" eaLnBrk="1" fontAlgn="auto" hangingPunct="1">
              <a:spcBef>
                <a:spcPts val="0"/>
              </a:spcBef>
              <a:spcAft>
                <a:spcPts val="0"/>
              </a:spcAft>
              <a:defRPr sz="1300" smtClean="0">
                <a:latin typeface="+mn-lt"/>
              </a:defRPr>
            </a:lvl1pPr>
          </a:lstStyle>
          <a:p>
            <a:pPr>
              <a:defRPr/>
            </a:pPr>
            <a:fld id="{9EDA49B6-06C1-DF43-B48B-5EB000384006}"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130" cy="345604"/>
          </a:xfrm>
          <a:prstGeom prst="rect">
            <a:avLst/>
          </a:prstGeom>
        </p:spPr>
        <p:txBody>
          <a:bodyPr vert="horz" lIns="96616" tIns="48308" rIns="96616" bIns="48308"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5675851" y="1"/>
            <a:ext cx="4342130" cy="345604"/>
          </a:xfrm>
          <a:prstGeom prst="rect">
            <a:avLst/>
          </a:prstGeom>
        </p:spPr>
        <p:txBody>
          <a:bodyPr vert="horz" lIns="96616" tIns="48308" rIns="96616" bIns="48308" rtlCol="0"/>
          <a:lstStyle>
            <a:lvl1pPr algn="r" eaLnBrk="1" fontAlgn="auto" hangingPunct="1">
              <a:spcBef>
                <a:spcPts val="0"/>
              </a:spcBef>
              <a:spcAft>
                <a:spcPts val="0"/>
              </a:spcAft>
              <a:defRPr sz="1300" smtClean="0">
                <a:latin typeface="+mn-lt"/>
              </a:defRPr>
            </a:lvl1pPr>
          </a:lstStyle>
          <a:p>
            <a:pPr>
              <a:defRPr/>
            </a:pPr>
            <a:fld id="{39CF4A0B-E83F-4541-9EF2-C69E6566017F}" type="datetimeFigureOut">
              <a:rPr lang="en-US"/>
              <a:pPr>
                <a:defRPr/>
              </a:pPr>
              <a:t>11/23/2022</a:t>
            </a:fld>
            <a:endParaRPr lang="en-US" dirty="0"/>
          </a:p>
        </p:txBody>
      </p:sp>
      <p:sp>
        <p:nvSpPr>
          <p:cNvPr id="4" name="Slide Image Placeholder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pPr lvl="0"/>
            <a:endParaRPr lang="en-US" noProof="0" dirty="0"/>
          </a:p>
        </p:txBody>
      </p:sp>
      <p:sp>
        <p:nvSpPr>
          <p:cNvPr id="5" name="Notes Placeholder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4"/>
            <a:r>
              <a:rPr lang="en-US" noProof="0" dirty="0" smtClean="0"/>
              <a:t>Suicide rate</a:t>
            </a:r>
            <a:endParaRPr lang="en-US" noProof="0" dirty="0"/>
          </a:p>
        </p:txBody>
      </p:sp>
      <p:sp>
        <p:nvSpPr>
          <p:cNvPr id="6" name="Footer Placeholder 5"/>
          <p:cNvSpPr>
            <a:spLocks noGrp="1"/>
          </p:cNvSpPr>
          <p:nvPr>
            <p:ph type="ftr" sz="quarter" idx="4"/>
          </p:nvPr>
        </p:nvSpPr>
        <p:spPr>
          <a:xfrm>
            <a:off x="0" y="6542560"/>
            <a:ext cx="4342130" cy="345603"/>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5675851" y="6542560"/>
            <a:ext cx="4342130" cy="345603"/>
          </a:xfrm>
          <a:prstGeom prst="rect">
            <a:avLst/>
          </a:prstGeom>
        </p:spPr>
        <p:txBody>
          <a:bodyPr vert="horz" lIns="96616" tIns="48308" rIns="96616" bIns="48308" rtlCol="0" anchor="b"/>
          <a:lstStyle>
            <a:lvl1pPr algn="r" eaLnBrk="1" fontAlgn="auto" hangingPunct="1">
              <a:spcBef>
                <a:spcPts val="0"/>
              </a:spcBef>
              <a:spcAft>
                <a:spcPts val="0"/>
              </a:spcAft>
              <a:defRPr sz="1300" smtClean="0">
                <a:latin typeface="+mn-lt"/>
              </a:defRPr>
            </a:lvl1pPr>
          </a:lstStyle>
          <a:p>
            <a:pPr>
              <a:defRPr/>
            </a:pPr>
            <a:fld id="{3009E33A-0849-3847-832F-12C66524BCC4}" type="slidenum">
              <a:rPr lang="en-US"/>
              <a:pPr>
                <a:defRPr/>
              </a:pPr>
              <a:t>‹#›</a:t>
            </a:fld>
            <a:endParaRPr lang="en-US" dirty="0"/>
          </a:p>
        </p:txBody>
      </p:sp>
    </p:spTree>
    <p:extLst>
      <p:ext uri="{BB962C8B-B14F-4D97-AF65-F5344CB8AC3E}">
        <p14:creationId xmlns:p14="http://schemas.microsoft.com/office/powerpoint/2010/main" val="37121196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2</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3</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4</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5</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6</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7</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8</a:t>
            </a:fld>
            <a:endParaRPr lang="en-US"/>
          </a:p>
        </p:txBody>
      </p:sp>
    </p:spTree>
    <p:extLst>
      <p:ext uri="{BB962C8B-B14F-4D97-AF65-F5344CB8AC3E}">
        <p14:creationId xmlns:p14="http://schemas.microsoft.com/office/powerpoint/2010/main" val="204985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defRPr/>
            </a:pPr>
            <a:r>
              <a:rPr lang="en-GB" dirty="0" smtClean="0"/>
              <a:t>First meeting with Claire Rice and Josie O’Driscoll</a:t>
            </a:r>
          </a:p>
          <a:p>
            <a:pPr marL="181154" indent="-181154">
              <a:buFont typeface="Arial" panose="020B0604020202020204" pitchFamily="34" charset="0"/>
              <a:buChar char="•"/>
              <a:defRPr/>
            </a:pPr>
            <a:r>
              <a:rPr lang="en-GB" dirty="0" smtClean="0"/>
              <a:t>Invited to launch of a new hub by an activist and advocacy group in our patch, GATE Herts (Gypsy and Traveller Empowerment). HCC one of only two local authorities to include GRT communities in their suicide prevention planning. </a:t>
            </a:r>
            <a:r>
              <a:rPr lang="en-GB" dirty="0" err="1" smtClean="0"/>
              <a:t>Sukhi</a:t>
            </a:r>
            <a:r>
              <a:rPr lang="en-GB" dirty="0" smtClean="0"/>
              <a:t>.</a:t>
            </a:r>
          </a:p>
          <a:p>
            <a:pPr marL="181154" indent="-181154">
              <a:buFont typeface="Arial" panose="020B0604020202020204" pitchFamily="34" charset="0"/>
              <a:buChar char="•"/>
              <a:defRPr/>
            </a:pPr>
            <a:r>
              <a:rPr lang="en-GB" dirty="0" smtClean="0"/>
              <a:t>Explained what we do, how we do it, and why we do it like that</a:t>
            </a:r>
          </a:p>
          <a:p>
            <a:pPr marL="181154" indent="-181154">
              <a:buFont typeface="Arial" panose="020B0604020202020204" pitchFamily="34" charset="0"/>
              <a:buChar char="•"/>
              <a:defRPr/>
            </a:pPr>
            <a:r>
              <a:rPr lang="en-GB" dirty="0" smtClean="0"/>
              <a:t>There’s nothing like that for us - EXPLAIN</a:t>
            </a:r>
          </a:p>
          <a:p>
            <a:pPr marL="181154" indent="-181154">
              <a:buFont typeface="Arial" panose="020B0604020202020204" pitchFamily="34" charset="0"/>
              <a:buChar char="•"/>
              <a:defRPr/>
            </a:pPr>
            <a:r>
              <a:rPr lang="en-GB" dirty="0" smtClean="0"/>
              <a:t>Almost no engagement by UK Samaritans with this community (apart from Festival branch, of which more later), something we’re about to put right</a:t>
            </a:r>
          </a:p>
          <a:p>
            <a:pPr marL="181154" indent="-181154">
              <a:buFont typeface="Arial" panose="020B0604020202020204"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9</a:t>
            </a:fld>
            <a:endParaRPr lang="en-US"/>
          </a:p>
        </p:txBody>
      </p:sp>
    </p:spTree>
    <p:extLst>
      <p:ext uri="{BB962C8B-B14F-4D97-AF65-F5344CB8AC3E}">
        <p14:creationId xmlns:p14="http://schemas.microsoft.com/office/powerpoint/2010/main" val="204985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C7A4E6F2-4966-C145-9F33-A5CF8D6FD9CF}"/>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dirty="0"/>
              <a:t>Add title</a:t>
            </a:r>
          </a:p>
        </p:txBody>
      </p:sp>
      <p:sp>
        <p:nvSpPr>
          <p:cNvPr id="8" name="Text Placeholder 11">
            <a:extLst>
              <a:ext uri="{FF2B5EF4-FFF2-40B4-BE49-F238E27FC236}">
                <a16:creationId xmlns:a16="http://schemas.microsoft.com/office/drawing/2014/main" xmlns="" id="{46AE00DF-D270-8A48-A089-EF3FA3EE348E}"/>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dirty="0"/>
              <a:t>Add name</a:t>
            </a:r>
          </a:p>
          <a:p>
            <a:pPr lvl="0"/>
            <a:r>
              <a:rPr lang="en-US" dirty="0"/>
              <a:t>Add person’s title</a:t>
            </a:r>
          </a:p>
        </p:txBody>
      </p:sp>
    </p:spTree>
    <p:extLst>
      <p:ext uri="{BB962C8B-B14F-4D97-AF65-F5344CB8AC3E}">
        <p14:creationId xmlns:p14="http://schemas.microsoft.com/office/powerpoint/2010/main" val="316779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37146E2-5958-7E44-81DE-CFACF93C1C66}"/>
              </a:ext>
            </a:extLst>
          </p:cNvPr>
          <p:cNvSpPr>
            <a:spLocks noGrp="1"/>
          </p:cNvSpPr>
          <p:nvPr>
            <p:ph type="body" sz="quarter" idx="10" hasCustomPrompt="1"/>
          </p:nvPr>
        </p:nvSpPr>
        <p:spPr>
          <a:xfrm>
            <a:off x="2196306" y="1916113"/>
            <a:ext cx="4679950" cy="2592387"/>
          </a:xfrm>
          <a:prstGeom prst="rect">
            <a:avLst/>
          </a:prstGeom>
        </p:spPr>
        <p:txBody>
          <a:bodyPr/>
          <a:lstStyle>
            <a:lvl1pPr marL="0" indent="0" algn="ctr">
              <a:buNone/>
              <a:defRPr b="0" i="0">
                <a:solidFill>
                  <a:srgbClr val="004455"/>
                </a:solidFill>
                <a:latin typeface="Varah " pitchFamily="2" charset="77"/>
              </a:defRPr>
            </a:lvl1pPr>
          </a:lstStyle>
          <a:p>
            <a:pPr lvl="0"/>
            <a:r>
              <a:rPr lang="en-US" dirty="0"/>
              <a:t>Insert quote here</a:t>
            </a:r>
          </a:p>
          <a:p>
            <a:pPr lvl="0"/>
            <a:r>
              <a:rPr lang="en-US" dirty="0"/>
              <a:t>Insert name</a:t>
            </a:r>
          </a:p>
        </p:txBody>
      </p:sp>
    </p:spTree>
    <p:extLst>
      <p:ext uri="{BB962C8B-B14F-4D97-AF65-F5344CB8AC3E}">
        <p14:creationId xmlns:p14="http://schemas.microsoft.com/office/powerpoint/2010/main" val="189323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E94F4DD-D862-2E4F-A612-79FE16BEB8D8}"/>
              </a:ext>
            </a:extLst>
          </p:cNvPr>
          <p:cNvSpPr>
            <a:spLocks noGrp="1"/>
          </p:cNvSpPr>
          <p:nvPr>
            <p:ph type="pic" sz="quarter" idx="10" hasCustomPrompt="1"/>
          </p:nvPr>
        </p:nvSpPr>
        <p:spPr>
          <a:xfrm>
            <a:off x="5724128" y="1697176"/>
            <a:ext cx="2722017" cy="3964072"/>
          </a:xfrm>
          <a:prstGeom prst="rect">
            <a:avLst/>
          </a:prstGeom>
        </p:spPr>
        <p:txBody>
          <a:bodyPr/>
          <a:lstStyle>
            <a:lvl1pPr marL="0" indent="0">
              <a:buNone/>
              <a:defRPr sz="1800" b="0" i="0">
                <a:solidFill>
                  <a:srgbClr val="004455"/>
                </a:solidFill>
                <a:latin typeface="Varah " pitchFamily="2" charset="77"/>
              </a:defRPr>
            </a:lvl1pPr>
          </a:lstStyle>
          <a:p>
            <a:r>
              <a:rPr lang="en-US" dirty="0"/>
              <a:t>Insert portrait photo</a:t>
            </a:r>
          </a:p>
        </p:txBody>
      </p:sp>
      <p:sp>
        <p:nvSpPr>
          <p:cNvPr id="6" name="Text Placeholder 9">
            <a:extLst>
              <a:ext uri="{FF2B5EF4-FFF2-40B4-BE49-F238E27FC236}">
                <a16:creationId xmlns:a16="http://schemas.microsoft.com/office/drawing/2014/main" xmlns="" id="{F94A8584-6180-2447-9419-E014011E7994}"/>
              </a:ext>
            </a:extLst>
          </p:cNvPr>
          <p:cNvSpPr>
            <a:spLocks noGrp="1"/>
          </p:cNvSpPr>
          <p:nvPr>
            <p:ph type="body" sz="quarter" idx="11" hasCustomPrompt="1"/>
          </p:nvPr>
        </p:nvSpPr>
        <p:spPr>
          <a:xfrm>
            <a:off x="683568" y="618455"/>
            <a:ext cx="684076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8" name="Text Placeholder 11">
            <a:extLst>
              <a:ext uri="{FF2B5EF4-FFF2-40B4-BE49-F238E27FC236}">
                <a16:creationId xmlns:a16="http://schemas.microsoft.com/office/drawing/2014/main" xmlns="" id="{5DE8FFBC-EB6F-A049-86BA-AABB268B6260}"/>
              </a:ext>
            </a:extLst>
          </p:cNvPr>
          <p:cNvSpPr>
            <a:spLocks noGrp="1"/>
          </p:cNvSpPr>
          <p:nvPr>
            <p:ph type="body" sz="quarter" idx="12" hasCustomPrompt="1"/>
          </p:nvPr>
        </p:nvSpPr>
        <p:spPr>
          <a:xfrm>
            <a:off x="683568" y="1700808"/>
            <a:ext cx="4680520" cy="3960440"/>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13577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E94F4DD-D862-2E4F-A612-79FE16BEB8D8}"/>
              </a:ext>
            </a:extLst>
          </p:cNvPr>
          <p:cNvSpPr>
            <a:spLocks noGrp="1"/>
          </p:cNvSpPr>
          <p:nvPr>
            <p:ph type="pic" sz="quarter" idx="10" hasCustomPrompt="1"/>
          </p:nvPr>
        </p:nvSpPr>
        <p:spPr>
          <a:xfrm>
            <a:off x="5652120" y="1700808"/>
            <a:ext cx="3099504" cy="2128270"/>
          </a:xfrm>
          <a:prstGeom prst="rect">
            <a:avLst/>
          </a:prstGeom>
        </p:spPr>
        <p:txBody>
          <a:bodyPr/>
          <a:lstStyle>
            <a:lvl1pPr marL="0" indent="0">
              <a:buNone/>
              <a:defRPr sz="1800" b="0" i="0">
                <a:solidFill>
                  <a:srgbClr val="004455"/>
                </a:solidFill>
                <a:latin typeface="Varah " pitchFamily="2" charset="77"/>
              </a:defRPr>
            </a:lvl1pPr>
          </a:lstStyle>
          <a:p>
            <a:r>
              <a:rPr lang="en-US" dirty="0"/>
              <a:t>Insert landscape photo</a:t>
            </a:r>
          </a:p>
        </p:txBody>
      </p:sp>
      <p:sp>
        <p:nvSpPr>
          <p:cNvPr id="6" name="Text Placeholder 9">
            <a:extLst>
              <a:ext uri="{FF2B5EF4-FFF2-40B4-BE49-F238E27FC236}">
                <a16:creationId xmlns:a16="http://schemas.microsoft.com/office/drawing/2014/main" xmlns="" id="{F94A8584-6180-2447-9419-E014011E7994}"/>
              </a:ext>
            </a:extLst>
          </p:cNvPr>
          <p:cNvSpPr>
            <a:spLocks noGrp="1"/>
          </p:cNvSpPr>
          <p:nvPr>
            <p:ph type="body" sz="quarter" idx="11" hasCustomPrompt="1"/>
          </p:nvPr>
        </p:nvSpPr>
        <p:spPr>
          <a:xfrm>
            <a:off x="683568" y="618455"/>
            <a:ext cx="691276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8" name="Text Placeholder 11">
            <a:extLst>
              <a:ext uri="{FF2B5EF4-FFF2-40B4-BE49-F238E27FC236}">
                <a16:creationId xmlns:a16="http://schemas.microsoft.com/office/drawing/2014/main" xmlns="" id="{5DE8FFBC-EB6F-A049-86BA-AABB268B6260}"/>
              </a:ext>
            </a:extLst>
          </p:cNvPr>
          <p:cNvSpPr>
            <a:spLocks noGrp="1"/>
          </p:cNvSpPr>
          <p:nvPr>
            <p:ph type="body" sz="quarter" idx="12" hasCustomPrompt="1"/>
          </p:nvPr>
        </p:nvSpPr>
        <p:spPr>
          <a:xfrm>
            <a:off x="683568" y="1700808"/>
            <a:ext cx="4680520" cy="3960440"/>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26838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99286519-7981-684D-BA2D-E53AF85792FC}"/>
              </a:ext>
            </a:extLst>
          </p:cNvPr>
          <p:cNvSpPr>
            <a:spLocks noGrp="1"/>
          </p:cNvSpPr>
          <p:nvPr>
            <p:ph type="pic" sz="quarter" idx="10" hasCustomPrompt="1"/>
          </p:nvPr>
        </p:nvSpPr>
        <p:spPr>
          <a:xfrm>
            <a:off x="683568" y="4149080"/>
            <a:ext cx="2202019" cy="1647635"/>
          </a:xfrm>
          <a:prstGeom prst="rect">
            <a:avLst/>
          </a:prstGeom>
        </p:spPr>
        <p:txBody>
          <a:bodyPr/>
          <a:lstStyle>
            <a:lvl1pPr marL="0" indent="0">
              <a:buNone/>
              <a:defRPr sz="1600" b="0" i="0">
                <a:solidFill>
                  <a:srgbClr val="004455"/>
                </a:solidFill>
                <a:latin typeface="Varah " pitchFamily="2" charset="77"/>
              </a:defRPr>
            </a:lvl1pPr>
          </a:lstStyle>
          <a:p>
            <a:r>
              <a:rPr lang="en-US" dirty="0"/>
              <a:t>Insert photo</a:t>
            </a:r>
          </a:p>
        </p:txBody>
      </p:sp>
      <p:sp>
        <p:nvSpPr>
          <p:cNvPr id="4" name="Picture Placeholder 3">
            <a:extLst>
              <a:ext uri="{FF2B5EF4-FFF2-40B4-BE49-F238E27FC236}">
                <a16:creationId xmlns:a16="http://schemas.microsoft.com/office/drawing/2014/main" xmlns="" id="{73AAEF5E-4555-5041-BEDD-468FD456BB3A}"/>
              </a:ext>
            </a:extLst>
          </p:cNvPr>
          <p:cNvSpPr>
            <a:spLocks noGrp="1"/>
          </p:cNvSpPr>
          <p:nvPr>
            <p:ph type="pic" sz="quarter" idx="11" hasCustomPrompt="1"/>
          </p:nvPr>
        </p:nvSpPr>
        <p:spPr>
          <a:xfrm>
            <a:off x="3234077" y="4157629"/>
            <a:ext cx="2202019" cy="1647635"/>
          </a:xfrm>
          <a:prstGeom prst="rect">
            <a:avLst/>
          </a:prstGeom>
        </p:spPr>
        <p:txBody>
          <a:bodyPr/>
          <a:lstStyle>
            <a:lvl1pPr marL="0" indent="0">
              <a:buNone/>
              <a:defRPr sz="1600" b="0" i="0">
                <a:solidFill>
                  <a:srgbClr val="004455"/>
                </a:solidFill>
                <a:latin typeface="Varah " pitchFamily="2" charset="77"/>
              </a:defRPr>
            </a:lvl1pPr>
          </a:lstStyle>
          <a:p>
            <a:r>
              <a:rPr lang="en-US" dirty="0"/>
              <a:t>Insert photo</a:t>
            </a:r>
          </a:p>
        </p:txBody>
      </p:sp>
      <p:sp>
        <p:nvSpPr>
          <p:cNvPr id="5" name="Picture Placeholder 3">
            <a:extLst>
              <a:ext uri="{FF2B5EF4-FFF2-40B4-BE49-F238E27FC236}">
                <a16:creationId xmlns:a16="http://schemas.microsoft.com/office/drawing/2014/main" xmlns="" id="{74E275B8-251F-8148-8F1A-10BD13723156}"/>
              </a:ext>
            </a:extLst>
          </p:cNvPr>
          <p:cNvSpPr>
            <a:spLocks noGrp="1"/>
          </p:cNvSpPr>
          <p:nvPr>
            <p:ph type="pic" sz="quarter" idx="12" hasCustomPrompt="1"/>
          </p:nvPr>
        </p:nvSpPr>
        <p:spPr>
          <a:xfrm>
            <a:off x="5795094" y="4166178"/>
            <a:ext cx="2202019" cy="1647635"/>
          </a:xfrm>
          <a:prstGeom prst="rect">
            <a:avLst/>
          </a:prstGeom>
        </p:spPr>
        <p:txBody>
          <a:bodyPr/>
          <a:lstStyle>
            <a:lvl1pPr marL="0" indent="0">
              <a:buNone/>
              <a:defRPr sz="1600" b="0" i="0">
                <a:solidFill>
                  <a:srgbClr val="004455"/>
                </a:solidFill>
                <a:latin typeface="Varah " pitchFamily="2" charset="77"/>
              </a:defRPr>
            </a:lvl1pPr>
          </a:lstStyle>
          <a:p>
            <a:r>
              <a:rPr lang="en-US" dirty="0"/>
              <a:t>Insert photo</a:t>
            </a:r>
          </a:p>
        </p:txBody>
      </p:sp>
      <p:sp>
        <p:nvSpPr>
          <p:cNvPr id="8" name="Text Placeholder 9">
            <a:extLst>
              <a:ext uri="{FF2B5EF4-FFF2-40B4-BE49-F238E27FC236}">
                <a16:creationId xmlns:a16="http://schemas.microsoft.com/office/drawing/2014/main" xmlns="" id="{A8574D8E-ED90-8649-AED5-F36EF0F70CEF}"/>
              </a:ext>
            </a:extLst>
          </p:cNvPr>
          <p:cNvSpPr>
            <a:spLocks noGrp="1"/>
          </p:cNvSpPr>
          <p:nvPr>
            <p:ph type="body" sz="quarter" idx="13" hasCustomPrompt="1"/>
          </p:nvPr>
        </p:nvSpPr>
        <p:spPr>
          <a:xfrm>
            <a:off x="683568" y="618455"/>
            <a:ext cx="691276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9" name="Text Placeholder 11">
            <a:extLst>
              <a:ext uri="{FF2B5EF4-FFF2-40B4-BE49-F238E27FC236}">
                <a16:creationId xmlns:a16="http://schemas.microsoft.com/office/drawing/2014/main" xmlns="" id="{884C6A2A-BD69-A443-B57F-D41E1CE5E345}"/>
              </a:ext>
            </a:extLst>
          </p:cNvPr>
          <p:cNvSpPr>
            <a:spLocks noGrp="1"/>
          </p:cNvSpPr>
          <p:nvPr>
            <p:ph type="body" sz="quarter" idx="14" hasCustomPrompt="1"/>
          </p:nvPr>
        </p:nvSpPr>
        <p:spPr>
          <a:xfrm>
            <a:off x="683568" y="1700808"/>
            <a:ext cx="6768752" cy="2088232"/>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179186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99286519-7981-684D-BA2D-E53AF85792FC}"/>
              </a:ext>
            </a:extLst>
          </p:cNvPr>
          <p:cNvSpPr>
            <a:spLocks noGrp="1"/>
          </p:cNvSpPr>
          <p:nvPr>
            <p:ph type="pic" sz="quarter" idx="10" hasCustomPrompt="1"/>
          </p:nvPr>
        </p:nvSpPr>
        <p:spPr>
          <a:xfrm>
            <a:off x="4448353" y="1706993"/>
            <a:ext cx="1851840" cy="1647635"/>
          </a:xfrm>
          <a:prstGeom prst="rect">
            <a:avLst/>
          </a:prstGeom>
        </p:spPr>
        <p:txBody>
          <a:bodyPr/>
          <a:lstStyle>
            <a:lvl1pPr marL="0" indent="0">
              <a:buNone/>
              <a:defRPr sz="1600" b="0" i="0">
                <a:latin typeface="Varah " pitchFamily="2" charset="77"/>
              </a:defRPr>
            </a:lvl1pPr>
          </a:lstStyle>
          <a:p>
            <a:r>
              <a:rPr lang="en-US" dirty="0"/>
              <a:t>Insert photo</a:t>
            </a:r>
          </a:p>
        </p:txBody>
      </p:sp>
      <p:sp>
        <p:nvSpPr>
          <p:cNvPr id="8" name="Picture Placeholder 3">
            <a:extLst>
              <a:ext uri="{FF2B5EF4-FFF2-40B4-BE49-F238E27FC236}">
                <a16:creationId xmlns:a16="http://schemas.microsoft.com/office/drawing/2014/main" xmlns="" id="{55FD88D7-CEF3-6142-807A-E8A315F5F6A8}"/>
              </a:ext>
            </a:extLst>
          </p:cNvPr>
          <p:cNvSpPr>
            <a:spLocks noGrp="1"/>
          </p:cNvSpPr>
          <p:nvPr>
            <p:ph type="pic" sz="quarter" idx="15" hasCustomPrompt="1"/>
          </p:nvPr>
        </p:nvSpPr>
        <p:spPr>
          <a:xfrm>
            <a:off x="6454072" y="1700808"/>
            <a:ext cx="1851840" cy="1647635"/>
          </a:xfrm>
          <a:prstGeom prst="rect">
            <a:avLst/>
          </a:prstGeom>
        </p:spPr>
        <p:txBody>
          <a:bodyPr/>
          <a:lstStyle>
            <a:lvl1pPr marL="0" indent="0">
              <a:buNone/>
              <a:defRPr sz="1600" b="0" i="0">
                <a:latin typeface="Varah " pitchFamily="2" charset="77"/>
              </a:defRPr>
            </a:lvl1pPr>
          </a:lstStyle>
          <a:p>
            <a:r>
              <a:rPr lang="en-US" dirty="0"/>
              <a:t>Insert photo</a:t>
            </a:r>
          </a:p>
        </p:txBody>
      </p:sp>
      <p:sp>
        <p:nvSpPr>
          <p:cNvPr id="9" name="Picture Placeholder 3">
            <a:extLst>
              <a:ext uri="{FF2B5EF4-FFF2-40B4-BE49-F238E27FC236}">
                <a16:creationId xmlns:a16="http://schemas.microsoft.com/office/drawing/2014/main" xmlns="" id="{A697FC96-06F1-B44F-94CA-9C2D2E91ED3A}"/>
              </a:ext>
            </a:extLst>
          </p:cNvPr>
          <p:cNvSpPr>
            <a:spLocks noGrp="1"/>
          </p:cNvSpPr>
          <p:nvPr>
            <p:ph type="pic" sz="quarter" idx="16" hasCustomPrompt="1"/>
          </p:nvPr>
        </p:nvSpPr>
        <p:spPr>
          <a:xfrm>
            <a:off x="4448353" y="3513378"/>
            <a:ext cx="1851840" cy="1647635"/>
          </a:xfrm>
          <a:prstGeom prst="rect">
            <a:avLst/>
          </a:prstGeom>
        </p:spPr>
        <p:txBody>
          <a:bodyPr/>
          <a:lstStyle>
            <a:lvl1pPr marL="0" indent="0">
              <a:buNone/>
              <a:defRPr sz="1600" b="0" i="0">
                <a:latin typeface="Varah " pitchFamily="2" charset="77"/>
              </a:defRPr>
            </a:lvl1pPr>
          </a:lstStyle>
          <a:p>
            <a:r>
              <a:rPr lang="en-US" dirty="0"/>
              <a:t>Insert photo</a:t>
            </a:r>
          </a:p>
        </p:txBody>
      </p:sp>
      <p:sp>
        <p:nvSpPr>
          <p:cNvPr id="10" name="Picture Placeholder 3">
            <a:extLst>
              <a:ext uri="{FF2B5EF4-FFF2-40B4-BE49-F238E27FC236}">
                <a16:creationId xmlns:a16="http://schemas.microsoft.com/office/drawing/2014/main" xmlns="" id="{B4DFE1F4-2C61-144D-B04C-F0AAF30B1E75}"/>
              </a:ext>
            </a:extLst>
          </p:cNvPr>
          <p:cNvSpPr>
            <a:spLocks noGrp="1"/>
          </p:cNvSpPr>
          <p:nvPr>
            <p:ph type="pic" sz="quarter" idx="17" hasCustomPrompt="1"/>
          </p:nvPr>
        </p:nvSpPr>
        <p:spPr>
          <a:xfrm>
            <a:off x="6454072" y="3507193"/>
            <a:ext cx="1851840" cy="1647635"/>
          </a:xfrm>
          <a:prstGeom prst="rect">
            <a:avLst/>
          </a:prstGeom>
        </p:spPr>
        <p:txBody>
          <a:bodyPr/>
          <a:lstStyle>
            <a:lvl1pPr marL="0" indent="0">
              <a:buNone/>
              <a:defRPr sz="1600" b="0" i="0">
                <a:latin typeface="Varah " pitchFamily="2" charset="77"/>
              </a:defRPr>
            </a:lvl1pPr>
          </a:lstStyle>
          <a:p>
            <a:r>
              <a:rPr lang="en-US" dirty="0"/>
              <a:t>Insert photo</a:t>
            </a:r>
          </a:p>
        </p:txBody>
      </p:sp>
      <p:sp>
        <p:nvSpPr>
          <p:cNvPr id="11" name="Text Placeholder 9">
            <a:extLst>
              <a:ext uri="{FF2B5EF4-FFF2-40B4-BE49-F238E27FC236}">
                <a16:creationId xmlns:a16="http://schemas.microsoft.com/office/drawing/2014/main" xmlns="" id="{D8C4A481-7EFD-AD45-A6A0-8528EC0E00DA}"/>
              </a:ext>
            </a:extLst>
          </p:cNvPr>
          <p:cNvSpPr>
            <a:spLocks noGrp="1"/>
          </p:cNvSpPr>
          <p:nvPr>
            <p:ph type="body" sz="quarter" idx="18" hasCustomPrompt="1"/>
          </p:nvPr>
        </p:nvSpPr>
        <p:spPr>
          <a:xfrm>
            <a:off x="683568" y="618455"/>
            <a:ext cx="691276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12" name="Text Placeholder 11">
            <a:extLst>
              <a:ext uri="{FF2B5EF4-FFF2-40B4-BE49-F238E27FC236}">
                <a16:creationId xmlns:a16="http://schemas.microsoft.com/office/drawing/2014/main" xmlns="" id="{332161C7-8CDC-0A4B-8E67-2ABC1CA0D03B}"/>
              </a:ext>
            </a:extLst>
          </p:cNvPr>
          <p:cNvSpPr>
            <a:spLocks noGrp="1"/>
          </p:cNvSpPr>
          <p:nvPr>
            <p:ph type="body" sz="quarter" idx="11" hasCustomPrompt="1"/>
          </p:nvPr>
        </p:nvSpPr>
        <p:spPr>
          <a:xfrm>
            <a:off x="683568" y="1700808"/>
            <a:ext cx="3528392" cy="3168352"/>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103035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1396F9A1-FF89-EA44-B34B-7D771EEA18E1}"/>
              </a:ext>
            </a:extLst>
          </p:cNvPr>
          <p:cNvSpPr>
            <a:spLocks noGrp="1"/>
          </p:cNvSpPr>
          <p:nvPr>
            <p:ph type="pic" sz="quarter" idx="10"/>
          </p:nvPr>
        </p:nvSpPr>
        <p:spPr>
          <a:xfrm>
            <a:off x="5508105" y="908050"/>
            <a:ext cx="3096146" cy="432117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xmlns="" id="{B8528238-83B4-CE41-9AE5-E200B3FC3B4E}"/>
              </a:ext>
            </a:extLst>
          </p:cNvPr>
          <p:cNvSpPr>
            <a:spLocks noGrp="1"/>
          </p:cNvSpPr>
          <p:nvPr>
            <p:ph type="body" sz="quarter" idx="11" hasCustomPrompt="1"/>
          </p:nvPr>
        </p:nvSpPr>
        <p:spPr>
          <a:xfrm>
            <a:off x="611188" y="2493318"/>
            <a:ext cx="4680892" cy="2447850"/>
          </a:xfrm>
          <a:prstGeom prst="rect">
            <a:avLst/>
          </a:prstGeom>
        </p:spPr>
        <p:txBody>
          <a:bodyPr lIns="90000"/>
          <a:lstStyle>
            <a:lvl1pPr marL="0" indent="0">
              <a:buNone/>
              <a:defRPr b="1" i="0">
                <a:solidFill>
                  <a:srgbClr val="004455"/>
                </a:solidFill>
                <a:latin typeface="Varah" pitchFamily="2" charset="77"/>
              </a:defRPr>
            </a:lvl1pPr>
            <a:lvl2pPr marL="457200" indent="0">
              <a:buFont typeface="Arial" panose="020B0604020202020204" pitchFamily="34" charset="0"/>
              <a:buNone/>
              <a:defRPr lang="en-US" b="1" i="0" dirty="0">
                <a:latin typeface="Varah" pitchFamily="2" charset="77"/>
              </a:defRPr>
            </a:lvl2pPr>
            <a:lvl3pPr>
              <a:defRPr b="1" i="0">
                <a:latin typeface="Varah" pitchFamily="2" charset="77"/>
              </a:defRPr>
            </a:lvl3pPr>
          </a:lstStyle>
          <a:p>
            <a:pPr lvl="0"/>
            <a:r>
              <a:rPr lang="en-US" dirty="0"/>
              <a:t>“Insert quote here.”</a:t>
            </a:r>
          </a:p>
        </p:txBody>
      </p:sp>
      <p:pic>
        <p:nvPicPr>
          <p:cNvPr id="12" name="Picture 11">
            <a:extLst>
              <a:ext uri="{FF2B5EF4-FFF2-40B4-BE49-F238E27FC236}">
                <a16:creationId xmlns:a16="http://schemas.microsoft.com/office/drawing/2014/main" xmlns="" id="{7A64EA36-DBD0-E046-9B21-450DAAB4E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83640" y="1700481"/>
            <a:ext cx="570740" cy="582042"/>
          </a:xfrm>
          <a:prstGeom prst="rect">
            <a:avLst/>
          </a:prstGeom>
        </p:spPr>
      </p:pic>
    </p:spTree>
    <p:extLst>
      <p:ext uri="{BB962C8B-B14F-4D97-AF65-F5344CB8AC3E}">
        <p14:creationId xmlns:p14="http://schemas.microsoft.com/office/powerpoint/2010/main" val="416038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CCB1DABD-0643-E54B-9AF8-DE6EC0F22915}"/>
              </a:ext>
            </a:extLst>
          </p:cNvPr>
          <p:cNvSpPr>
            <a:spLocks noGrp="1"/>
          </p:cNvSpPr>
          <p:nvPr>
            <p:ph type="body" sz="quarter" idx="18" hasCustomPrompt="1"/>
          </p:nvPr>
        </p:nvSpPr>
        <p:spPr>
          <a:xfrm>
            <a:off x="683568" y="618455"/>
            <a:ext cx="792088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Tree>
    <p:extLst>
      <p:ext uri="{BB962C8B-B14F-4D97-AF65-F5344CB8AC3E}">
        <p14:creationId xmlns:p14="http://schemas.microsoft.com/office/powerpoint/2010/main" val="222768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776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87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73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736E1AFE-E03C-AF44-B090-908BE242B1F7}"/>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dirty="0"/>
              <a:t>Add title</a:t>
            </a:r>
          </a:p>
        </p:txBody>
      </p:sp>
      <p:sp>
        <p:nvSpPr>
          <p:cNvPr id="8" name="Text Placeholder 11">
            <a:extLst>
              <a:ext uri="{FF2B5EF4-FFF2-40B4-BE49-F238E27FC236}">
                <a16:creationId xmlns:a16="http://schemas.microsoft.com/office/drawing/2014/main" xmlns="" id="{A2166FBE-61A5-6744-ADBA-71F7E27444F2}"/>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dirty="0"/>
              <a:t>Add name</a:t>
            </a:r>
          </a:p>
          <a:p>
            <a:pPr lvl="0"/>
            <a:r>
              <a:rPr lang="en-US" dirty="0"/>
              <a:t>Add person’s title</a:t>
            </a:r>
          </a:p>
        </p:txBody>
      </p:sp>
    </p:spTree>
    <p:extLst>
      <p:ext uri="{BB962C8B-B14F-4D97-AF65-F5344CB8AC3E}">
        <p14:creationId xmlns:p14="http://schemas.microsoft.com/office/powerpoint/2010/main" val="3551644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68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250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266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EE36DBF9-99E8-1640-89A8-CD820F69BA01}"/>
              </a:ext>
            </a:extLst>
          </p:cNvPr>
          <p:cNvSpPr>
            <a:spLocks noGrp="1"/>
          </p:cNvSpPr>
          <p:nvPr>
            <p:ph sz="quarter" idx="10" hasCustomPrompt="1"/>
          </p:nvPr>
        </p:nvSpPr>
        <p:spPr>
          <a:xfrm>
            <a:off x="684213" y="5373216"/>
            <a:ext cx="7056437" cy="719609"/>
          </a:xfrm>
          <a:prstGeom prst="rect">
            <a:avLst/>
          </a:prstGeom>
        </p:spPr>
        <p:txBody>
          <a:bodyPr/>
          <a:lstStyle>
            <a:lvl1pPr marL="0" indent="0">
              <a:buNone/>
              <a:defRPr sz="4000" b="1" i="0">
                <a:solidFill>
                  <a:schemeClr val="bg1"/>
                </a:solidFill>
                <a:latin typeface="Varah" pitchFamily="2" charset="77"/>
              </a:defRPr>
            </a:lvl1pPr>
            <a:lvl2pPr>
              <a:defRPr b="1" i="0">
                <a:solidFill>
                  <a:schemeClr val="bg1"/>
                </a:solidFill>
                <a:latin typeface="Varah" pitchFamily="2" charset="77"/>
              </a:defRPr>
            </a:lvl2pPr>
            <a:lvl3pPr>
              <a:defRPr b="1" i="0">
                <a:solidFill>
                  <a:schemeClr val="bg1"/>
                </a:solidFill>
                <a:latin typeface="Varah" pitchFamily="2" charset="77"/>
              </a:defRPr>
            </a:lvl3pPr>
            <a:lvl4pPr>
              <a:defRPr b="1" i="0">
                <a:solidFill>
                  <a:schemeClr val="bg1"/>
                </a:solidFill>
                <a:latin typeface="Varah" pitchFamily="2" charset="77"/>
              </a:defRPr>
            </a:lvl4pPr>
            <a:lvl5pPr>
              <a:defRPr b="1" i="0">
                <a:solidFill>
                  <a:schemeClr val="bg1"/>
                </a:solidFill>
                <a:latin typeface="Varah" pitchFamily="2" charset="77"/>
              </a:defRPr>
            </a:lvl5pPr>
          </a:lstStyle>
          <a:p>
            <a:pPr lvl="0"/>
            <a:r>
              <a:rPr lang="en-US" dirty="0"/>
              <a:t>Insert title here</a:t>
            </a:r>
          </a:p>
        </p:txBody>
      </p:sp>
    </p:spTree>
    <p:extLst>
      <p:ext uri="{BB962C8B-B14F-4D97-AF65-F5344CB8AC3E}">
        <p14:creationId xmlns:p14="http://schemas.microsoft.com/office/powerpoint/2010/main" val="431420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33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74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xmlns=""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7" name="Text Placeholder 11">
            <a:extLst>
              <a:ext uri="{FF2B5EF4-FFF2-40B4-BE49-F238E27FC236}">
                <a16:creationId xmlns:a16="http://schemas.microsoft.com/office/drawing/2014/main" xmlns=""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117703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xmlns=""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 on</a:t>
            </a:r>
          </a:p>
          <a:p>
            <a:pPr lvl="0"/>
            <a:r>
              <a:rPr lang="en-US" dirty="0"/>
              <a:t>two lines</a:t>
            </a:r>
          </a:p>
        </p:txBody>
      </p:sp>
      <p:sp>
        <p:nvSpPr>
          <p:cNvPr id="6" name="Text Placeholder 11">
            <a:extLst>
              <a:ext uri="{FF2B5EF4-FFF2-40B4-BE49-F238E27FC236}">
                <a16:creationId xmlns:a16="http://schemas.microsoft.com/office/drawing/2014/main" xmlns=""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44476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CAFC70B1-1B5A-9146-949E-18ED650102A9}"/>
              </a:ext>
            </a:extLst>
          </p:cNvPr>
          <p:cNvSpPr>
            <a:spLocks noGrp="1"/>
          </p:cNvSpPr>
          <p:nvPr>
            <p:ph type="body" sz="quarter" idx="10" hasCustomPrompt="1"/>
          </p:nvPr>
        </p:nvSpPr>
        <p:spPr>
          <a:xfrm>
            <a:off x="683568" y="618455"/>
            <a:ext cx="6768752"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a:t>
            </a:r>
          </a:p>
        </p:txBody>
      </p:sp>
      <p:sp>
        <p:nvSpPr>
          <p:cNvPr id="8" name="Text Placeholder 11">
            <a:extLst>
              <a:ext uri="{FF2B5EF4-FFF2-40B4-BE49-F238E27FC236}">
                <a16:creationId xmlns:a16="http://schemas.microsoft.com/office/drawing/2014/main" xmlns="" id="{7421FEF3-49BC-9A4E-810E-BA664ACF32C6}"/>
              </a:ext>
            </a:extLst>
          </p:cNvPr>
          <p:cNvSpPr>
            <a:spLocks noGrp="1"/>
          </p:cNvSpPr>
          <p:nvPr>
            <p:ph type="body" sz="quarter" idx="11" hasCustomPrompt="1"/>
          </p:nvPr>
        </p:nvSpPr>
        <p:spPr>
          <a:xfrm>
            <a:off x="683568" y="1700808"/>
            <a:ext cx="6768752"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3278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xmlns="" id="{CAFC70B1-1B5A-9146-949E-18ED650102A9}"/>
              </a:ext>
            </a:extLst>
          </p:cNvPr>
          <p:cNvSpPr>
            <a:spLocks noGrp="1"/>
          </p:cNvSpPr>
          <p:nvPr>
            <p:ph type="body" sz="quarter" idx="10" hasCustomPrompt="1"/>
          </p:nvPr>
        </p:nvSpPr>
        <p:spPr>
          <a:xfrm>
            <a:off x="683568" y="618455"/>
            <a:ext cx="684076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dirty="0"/>
              <a:t>Insert page title on</a:t>
            </a:r>
          </a:p>
          <a:p>
            <a:pPr lvl="0"/>
            <a:r>
              <a:rPr lang="en-US" dirty="0"/>
              <a:t>two lines</a:t>
            </a:r>
          </a:p>
        </p:txBody>
      </p:sp>
      <p:sp>
        <p:nvSpPr>
          <p:cNvPr id="8" name="Text Placeholder 11">
            <a:extLst>
              <a:ext uri="{FF2B5EF4-FFF2-40B4-BE49-F238E27FC236}">
                <a16:creationId xmlns:a16="http://schemas.microsoft.com/office/drawing/2014/main" xmlns="" id="{7421FEF3-49BC-9A4E-810E-BA664ACF32C6}"/>
              </a:ext>
            </a:extLst>
          </p:cNvPr>
          <p:cNvSpPr>
            <a:spLocks noGrp="1"/>
          </p:cNvSpPr>
          <p:nvPr>
            <p:ph type="body" sz="quarter" idx="11" hasCustomPrompt="1"/>
          </p:nvPr>
        </p:nvSpPr>
        <p:spPr>
          <a:xfrm>
            <a:off x="683568" y="2130623"/>
            <a:ext cx="6840760"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dirty="0"/>
              <a:t>Insert bullet point</a:t>
            </a:r>
          </a:p>
          <a:p>
            <a:pPr lvl="0"/>
            <a:r>
              <a:rPr lang="en-US" dirty="0"/>
              <a:t>Insert bullet point</a:t>
            </a:r>
          </a:p>
        </p:txBody>
      </p:sp>
    </p:spTree>
    <p:extLst>
      <p:ext uri="{BB962C8B-B14F-4D97-AF65-F5344CB8AC3E}">
        <p14:creationId xmlns:p14="http://schemas.microsoft.com/office/powerpoint/2010/main" val="427128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37146E2-5958-7E44-81DE-CFACF93C1C66}"/>
              </a:ext>
            </a:extLst>
          </p:cNvPr>
          <p:cNvSpPr>
            <a:spLocks noGrp="1"/>
          </p:cNvSpPr>
          <p:nvPr>
            <p:ph type="body" sz="quarter" idx="10" hasCustomPrompt="1"/>
          </p:nvPr>
        </p:nvSpPr>
        <p:spPr>
          <a:xfrm>
            <a:off x="2196306" y="1916113"/>
            <a:ext cx="4679950" cy="2592387"/>
          </a:xfrm>
          <a:prstGeom prst="rect">
            <a:avLst/>
          </a:prstGeom>
        </p:spPr>
        <p:txBody>
          <a:bodyPr/>
          <a:lstStyle>
            <a:lvl1pPr marL="0" indent="0" algn="ctr">
              <a:buNone/>
              <a:defRPr b="0" i="0">
                <a:solidFill>
                  <a:srgbClr val="004455"/>
                </a:solidFill>
                <a:latin typeface="Varah " pitchFamily="2" charset="77"/>
              </a:defRPr>
            </a:lvl1pPr>
          </a:lstStyle>
          <a:p>
            <a:pPr lvl="0"/>
            <a:r>
              <a:rPr lang="en-US" dirty="0"/>
              <a:t>Insert quote here</a:t>
            </a:r>
          </a:p>
          <a:p>
            <a:pPr lvl="0"/>
            <a:r>
              <a:rPr lang="en-US" dirty="0"/>
              <a:t>Insert name</a:t>
            </a:r>
          </a:p>
        </p:txBody>
      </p:sp>
    </p:spTree>
    <p:extLst>
      <p:ext uri="{BB962C8B-B14F-4D97-AF65-F5344CB8AC3E}">
        <p14:creationId xmlns:p14="http://schemas.microsoft.com/office/powerpoint/2010/main" val="92827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315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2.xml"/><Relationship Id="rId1" Type="http://schemas.openxmlformats.org/officeDocument/2006/relationships/slideLayout" Target="../slideLayouts/slideLayout17.xml"/><Relationship Id="rId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3.xml"/><Relationship Id="rId1" Type="http://schemas.openxmlformats.org/officeDocument/2006/relationships/slideLayout" Target="../slideLayouts/slideLayout18.xml"/><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6.xml"/><Relationship Id="rId1" Type="http://schemas.openxmlformats.org/officeDocument/2006/relationships/slideLayout" Target="../slideLayouts/slideLayout2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7.xml"/><Relationship Id="rId1" Type="http://schemas.openxmlformats.org/officeDocument/2006/relationships/slideLayout" Target="../slideLayouts/slideLayout2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8.xml"/><Relationship Id="rId1" Type="http://schemas.openxmlformats.org/officeDocument/2006/relationships/slideLayout" Target="../slideLayouts/slideLayout23.xml"/><Relationship Id="rId4" Type="http://schemas.openxmlformats.org/officeDocument/2006/relationships/image" Target="../media/image18.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24.xml"/><Relationship Id="rId4" Type="http://schemas.openxmlformats.org/officeDocument/2006/relationships/image" Target="../media/image20.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20.xml"/><Relationship Id="rId1" Type="http://schemas.openxmlformats.org/officeDocument/2006/relationships/slideLayout" Target="../slideLayouts/slideLayout25.xml"/><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AF16C2D-4E2F-114F-A393-FB4ABD44AE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3274893"/>
      </p:ext>
    </p:extLst>
  </p:cSld>
  <p:clrMap bg1="lt1" tx1="dk1" bg2="lt2" tx2="dk2" accent1="accent1" accent2="accent2" accent3="accent3" accent4="accent4" accent5="accent5" accent6="accent6" hlink="hlink" folHlink="folHlink"/>
  <p:sldLayoutIdLst>
    <p:sldLayoutId id="21474839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FD753AE-271E-1740-A374-FA46BEFAC1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04803"/>
      </p:ext>
    </p:extLst>
  </p:cSld>
  <p:clrMap bg1="lt1" tx1="dk1" bg2="lt2" tx2="dk2" accent1="accent1" accent2="accent2" accent3="accent3" accent4="accent4" accent5="accent5" accent6="accent6" hlink="hlink" folHlink="folHlink"/>
  <p:sldLayoutIdLst>
    <p:sldLayoutId id="21474838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4C93ED-1445-5F4E-A6CA-6BA7E4BCFF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107177"/>
      </p:ext>
    </p:extLst>
  </p:cSld>
  <p:clrMap bg1="lt1" tx1="dk1" bg2="lt2" tx2="dk2" accent1="accent1" accent2="accent2" accent3="accent3" accent4="accent4" accent5="accent5" accent6="accent6" hlink="hlink" folHlink="folHlink"/>
  <p:sldLayoutIdLst>
    <p:sldLayoutId id="21474838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7B49942-6A5B-B842-9ECF-AEF3125588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551"/>
            <a:ext cx="9144000" cy="6840897"/>
          </a:xfrm>
          <a:prstGeom prst="rect">
            <a:avLst/>
          </a:prstGeom>
        </p:spPr>
      </p:pic>
      <p:pic>
        <p:nvPicPr>
          <p:cNvPr id="7" name="Picture 6">
            <a:extLst>
              <a:ext uri="{FF2B5EF4-FFF2-40B4-BE49-F238E27FC236}">
                <a16:creationId xmlns:a16="http://schemas.microsoft.com/office/drawing/2014/main" xmlns="" id="{70EFBE35-23A1-2A4C-BD9A-960D24227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9">
            <a:extLst>
              <a:ext uri="{FF2B5EF4-FFF2-40B4-BE49-F238E27FC236}">
                <a16:creationId xmlns:a16="http://schemas.microsoft.com/office/drawing/2014/main" xmlns="" id="{4E038A5E-3662-BF46-AE9F-BD531B24EF11}"/>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service at a glance</a:t>
            </a:r>
          </a:p>
        </p:txBody>
      </p:sp>
    </p:spTree>
    <p:extLst>
      <p:ext uri="{BB962C8B-B14F-4D97-AF65-F5344CB8AC3E}">
        <p14:creationId xmlns:p14="http://schemas.microsoft.com/office/powerpoint/2010/main" val="228899128"/>
      </p:ext>
    </p:extLst>
  </p:cSld>
  <p:clrMap bg1="lt1" tx1="dk1" bg2="lt2" tx2="dk2" accent1="accent1" accent2="accent2" accent3="accent3" accent4="accent4" accent5="accent5" accent6="accent6" hlink="hlink" folHlink="folHlink"/>
  <p:sldLayoutIdLst>
    <p:sldLayoutId id="21474838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50B064E-B9D9-C542-8B9B-AEC1F95986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551"/>
            <a:ext cx="9144000" cy="6840898"/>
          </a:xfrm>
          <a:prstGeom prst="rect">
            <a:avLst/>
          </a:prstGeom>
        </p:spPr>
      </p:pic>
      <p:sp>
        <p:nvSpPr>
          <p:cNvPr id="13" name="Text Placeholder 9">
            <a:extLst>
              <a:ext uri="{FF2B5EF4-FFF2-40B4-BE49-F238E27FC236}">
                <a16:creationId xmlns:a16="http://schemas.microsoft.com/office/drawing/2014/main" xmlns="" id="{BAA8FA70-1D9A-C444-8AA7-BD6842729B9E}"/>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solidFill>
                  <a:srgbClr val="004455"/>
                </a:solidFill>
              </a:rPr>
              <a:t>Why what we do matters</a:t>
            </a:r>
          </a:p>
        </p:txBody>
      </p:sp>
      <p:pic>
        <p:nvPicPr>
          <p:cNvPr id="7" name="Picture 6">
            <a:extLst>
              <a:ext uri="{FF2B5EF4-FFF2-40B4-BE49-F238E27FC236}">
                <a16:creationId xmlns:a16="http://schemas.microsoft.com/office/drawing/2014/main" xmlns="" id="{294BA235-7995-8B41-B1DB-FC4D43F98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6053755"/>
      </p:ext>
    </p:extLst>
  </p:cSld>
  <p:clrMap bg1="lt1" tx1="dk1" bg2="lt2" tx2="dk2" accent1="accent1" accent2="accent2" accent3="accent3" accent4="accent4" accent5="accent5" accent6="accent6" hlink="hlink" folHlink="folHlink"/>
  <p:sldLayoutIdLst>
    <p:sldLayoutId id="21474838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71ED8B-BCDA-8347-9E90-5869A4E29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A5738CF1-770F-5D45-8B86-E7DDB57D4CA0}"/>
              </a:ext>
            </a:extLst>
          </p:cNvPr>
          <p:cNvSpPr txBox="1"/>
          <p:nvPr userDrawn="1"/>
        </p:nvSpPr>
        <p:spPr>
          <a:xfrm>
            <a:off x="899592" y="2814027"/>
            <a:ext cx="7344816" cy="830997"/>
          </a:xfrm>
          <a:prstGeom prst="rect">
            <a:avLst/>
          </a:prstGeom>
          <a:noFill/>
        </p:spPr>
        <p:txBody>
          <a:bodyPr wrap="square" rtlCol="0">
            <a:spAutoFit/>
          </a:bodyPr>
          <a:lstStyle/>
          <a:p>
            <a:pPr algn="ctr"/>
            <a:r>
              <a:rPr lang="en-US" sz="4800" b="1" i="0" dirty="0">
                <a:solidFill>
                  <a:schemeClr val="bg1"/>
                </a:solidFill>
                <a:latin typeface="Varah" pitchFamily="2" charset="77"/>
              </a:rPr>
              <a:t>Any questions?</a:t>
            </a:r>
          </a:p>
        </p:txBody>
      </p:sp>
    </p:spTree>
    <p:extLst>
      <p:ext uri="{BB962C8B-B14F-4D97-AF65-F5344CB8AC3E}">
        <p14:creationId xmlns:p14="http://schemas.microsoft.com/office/powerpoint/2010/main" val="316013185"/>
      </p:ext>
    </p:extLst>
  </p:cSld>
  <p:clrMap bg1="lt1" tx1="dk1" bg2="lt2" tx2="dk2" accent1="accent1" accent2="accent2" accent3="accent3" accent4="accent4" accent5="accent5" accent6="accent6" hlink="hlink" folHlink="folHlink"/>
  <p:sldLayoutIdLst>
    <p:sldLayoutId id="21474838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4E038A5E-3662-BF46-AE9F-BD531B24EF11}"/>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at a glance</a:t>
            </a:r>
          </a:p>
        </p:txBody>
      </p:sp>
      <p:pic>
        <p:nvPicPr>
          <p:cNvPr id="3" name="Picture 2">
            <a:extLst>
              <a:ext uri="{FF2B5EF4-FFF2-40B4-BE49-F238E27FC236}">
                <a16:creationId xmlns:a16="http://schemas.microsoft.com/office/drawing/2014/main" xmlns="" id="{E20E6362-AFCF-AE4F-B033-18FE7F61E9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6594"/>
      </p:ext>
    </p:extLst>
  </p:cSld>
  <p:clrMap bg1="lt1" tx1="dk1" bg2="lt2" tx2="dk2" accent1="accent1" accent2="accent2" accent3="accent3" accent4="accent4" accent5="accent5" accent6="accent6" hlink="hlink" folHlink="folHlink"/>
  <p:sldLayoutIdLst>
    <p:sldLayoutId id="21474838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4E038A5E-3662-BF46-AE9F-BD531B24EF11}"/>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at a glance</a:t>
            </a:r>
          </a:p>
        </p:txBody>
      </p:sp>
      <p:pic>
        <p:nvPicPr>
          <p:cNvPr id="3" name="Picture 2" descr="A close up of a sign&#10;&#10;Description automatically generated">
            <a:extLst>
              <a:ext uri="{FF2B5EF4-FFF2-40B4-BE49-F238E27FC236}">
                <a16:creationId xmlns:a16="http://schemas.microsoft.com/office/drawing/2014/main" xmlns="" id="{E2AE761A-F62D-494B-B8FC-2218BE4459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1837701"/>
      </p:ext>
    </p:extLst>
  </p:cSld>
  <p:clrMap bg1="lt1" tx1="dk1" bg2="lt2" tx2="dk2" accent1="accent1" accent2="accent2" accent3="accent3" accent4="accent4" accent5="accent5" accent6="accent6" hlink="hlink" folHlink="folHlink"/>
  <p:sldLayoutIdLst>
    <p:sldLayoutId id="21474839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4E038A5E-3662-BF46-AE9F-BD531B24EF11}"/>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at a glance</a:t>
            </a:r>
          </a:p>
        </p:txBody>
      </p:sp>
      <p:pic>
        <p:nvPicPr>
          <p:cNvPr id="4" name="Picture 3" descr="A screenshot of a cell phone&#10;&#10;Description automatically generated">
            <a:extLst>
              <a:ext uri="{FF2B5EF4-FFF2-40B4-BE49-F238E27FC236}">
                <a16:creationId xmlns:a16="http://schemas.microsoft.com/office/drawing/2014/main" xmlns="" id="{15CA9B9C-6700-6844-9836-1E2177547C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8232949"/>
      </p:ext>
    </p:extLst>
  </p:cSld>
  <p:clrMap bg1="lt1" tx1="dk1" bg2="lt2" tx2="dk2" accent1="accent1" accent2="accent2" accent3="accent3" accent4="accent4" accent5="accent5" accent6="accent6" hlink="hlink" folHlink="folHlink"/>
  <p:sldLayoutIdLst>
    <p:sldLayoutId id="21474839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818A91E-E538-674B-BE9C-15252EE18D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30" t="24064" r="23830" b="3589"/>
          <a:stretch/>
        </p:blipFill>
        <p:spPr>
          <a:xfrm>
            <a:off x="0" y="0"/>
            <a:ext cx="9144000" cy="6360368"/>
          </a:xfrm>
          <a:prstGeom prst="rect">
            <a:avLst/>
          </a:prstGeom>
        </p:spPr>
      </p:pic>
      <p:pic>
        <p:nvPicPr>
          <p:cNvPr id="3" name="Picture 2">
            <a:extLst>
              <a:ext uri="{FF2B5EF4-FFF2-40B4-BE49-F238E27FC236}">
                <a16:creationId xmlns:a16="http://schemas.microsoft.com/office/drawing/2014/main" xmlns="" id="{6315F95A-B547-7E44-9C14-790EBC51A8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1964595"/>
      </p:ext>
    </p:extLst>
  </p:cSld>
  <p:clrMap bg1="lt1" tx1="dk1" bg2="lt2" tx2="dk2" accent1="accent1" accent2="accent2" accent3="accent3" accent4="accent4" accent5="accent5" accent6="accent6" hlink="hlink" folHlink="folHlink"/>
  <p:sldLayoutIdLst>
    <p:sldLayoutId id="21474838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FC0BA7-0B91-644E-9C92-A26726F66D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6" t="22697" b="27471"/>
          <a:stretch/>
        </p:blipFill>
        <p:spPr>
          <a:xfrm>
            <a:off x="0" y="0"/>
            <a:ext cx="9143999" cy="6858000"/>
          </a:xfrm>
          <a:prstGeom prst="rect">
            <a:avLst/>
          </a:prstGeom>
        </p:spPr>
      </p:pic>
      <p:pic>
        <p:nvPicPr>
          <p:cNvPr id="9" name="Picture 8">
            <a:extLst>
              <a:ext uri="{FF2B5EF4-FFF2-40B4-BE49-F238E27FC236}">
                <a16:creationId xmlns:a16="http://schemas.microsoft.com/office/drawing/2014/main" xmlns="" id="{B68046AD-1476-FE4A-9A78-E357A1856A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6138008"/>
      </p:ext>
    </p:extLst>
  </p:cSld>
  <p:clrMap bg1="lt1" tx1="dk1" bg2="lt2" tx2="dk2" accent1="accent1" accent2="accent2" accent3="accent3" accent4="accent4" accent5="accent5" accent6="accent6" hlink="hlink" folHlink="folHlink"/>
  <p:sldLayoutIdLst>
    <p:sldLayoutId id="21474838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4774AEE-269B-904E-8996-CF85FE2E5E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222406"/>
      </p:ext>
    </p:extLst>
  </p:cSld>
  <p:clrMap bg1="lt1" tx1="dk1" bg2="lt2" tx2="dk2" accent1="accent1" accent2="accent2" accent3="accent3" accent4="accent4" accent5="accent5" accent6="accent6" hlink="hlink" folHlink="folHlink"/>
  <p:sldLayoutIdLst>
    <p:sldLayoutId id="21474839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7B49942-6A5B-B842-9ECF-AEF3125588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849" y="8552"/>
            <a:ext cx="9130302" cy="6840897"/>
          </a:xfrm>
          <a:prstGeom prst="rect">
            <a:avLst/>
          </a:prstGeom>
        </p:spPr>
      </p:pic>
      <p:pic>
        <p:nvPicPr>
          <p:cNvPr id="7" name="Picture 6">
            <a:extLst>
              <a:ext uri="{FF2B5EF4-FFF2-40B4-BE49-F238E27FC236}">
                <a16:creationId xmlns:a16="http://schemas.microsoft.com/office/drawing/2014/main" xmlns="" id="{70EFBE35-23A1-2A4C-BD9A-960D24227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9">
            <a:extLst>
              <a:ext uri="{FF2B5EF4-FFF2-40B4-BE49-F238E27FC236}">
                <a16:creationId xmlns:a16="http://schemas.microsoft.com/office/drawing/2014/main" xmlns="" id="{4E038A5E-3662-BF46-AE9F-BD531B24EF11}"/>
              </a:ext>
            </a:extLst>
          </p:cNvPr>
          <p:cNvSpPr txBox="1">
            <a:spLocks/>
          </p:cNvSpPr>
          <p:nvPr userDrawn="1"/>
        </p:nvSpPr>
        <p:spPr>
          <a:xfrm>
            <a:off x="683568" y="618455"/>
            <a:ext cx="7920880"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Samaritans’ service at a glance</a:t>
            </a:r>
          </a:p>
        </p:txBody>
      </p:sp>
    </p:spTree>
    <p:extLst>
      <p:ext uri="{BB962C8B-B14F-4D97-AF65-F5344CB8AC3E}">
        <p14:creationId xmlns:p14="http://schemas.microsoft.com/office/powerpoint/2010/main" val="4072430631"/>
      </p:ext>
    </p:extLst>
  </p:cSld>
  <p:clrMap bg1="lt1" tx1="dk1" bg2="lt2" tx2="dk2" accent1="accent1" accent2="accent2" accent3="accent3" accent4="accent4" accent5="accent5" accent6="accent6" hlink="hlink" folHlink="folHlink"/>
  <p:sldLayoutIdLst>
    <p:sldLayoutId id="21474839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D843C8D-98E7-794D-B193-09B951EFB3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xmlns="" id="{3F3F5D13-A0E1-444E-BBE5-3D30E5928F98}"/>
              </a:ext>
            </a:extLst>
          </p:cNvPr>
          <p:cNvSpPr txBox="1"/>
          <p:nvPr userDrawn="1"/>
        </p:nvSpPr>
        <p:spPr>
          <a:xfrm>
            <a:off x="1547664" y="2241446"/>
            <a:ext cx="5904656" cy="2123658"/>
          </a:xfrm>
          <a:prstGeom prst="rect">
            <a:avLst/>
          </a:prstGeom>
          <a:noFill/>
        </p:spPr>
        <p:txBody>
          <a:bodyPr wrap="square" rtlCol="0">
            <a:spAutoFit/>
          </a:bodyPr>
          <a:lstStyle/>
          <a:p>
            <a:pPr algn="ctr"/>
            <a:r>
              <a:rPr lang="en-US" sz="4400" b="0" i="0" dirty="0">
                <a:solidFill>
                  <a:schemeClr val="bg1"/>
                </a:solidFill>
                <a:latin typeface="Varah " pitchFamily="2" charset="77"/>
              </a:rPr>
              <a:t>Samaritans’ vision</a:t>
            </a:r>
          </a:p>
          <a:p>
            <a:pPr algn="ctr"/>
            <a:r>
              <a:rPr lang="en-US" sz="4400" b="0" i="0" dirty="0">
                <a:solidFill>
                  <a:schemeClr val="bg1"/>
                </a:solidFill>
                <a:latin typeface="Varah " pitchFamily="2" charset="77"/>
              </a:rPr>
              <a:t>is that fewer people</a:t>
            </a:r>
          </a:p>
          <a:p>
            <a:pPr algn="ctr"/>
            <a:r>
              <a:rPr lang="en-US" sz="4400" b="0" i="0" dirty="0">
                <a:solidFill>
                  <a:schemeClr val="bg1"/>
                </a:solidFill>
                <a:latin typeface="Varah " pitchFamily="2" charset="77"/>
              </a:rPr>
              <a:t>die by suicide</a:t>
            </a:r>
          </a:p>
        </p:txBody>
      </p:sp>
    </p:spTree>
    <p:extLst>
      <p:ext uri="{BB962C8B-B14F-4D97-AF65-F5344CB8AC3E}">
        <p14:creationId xmlns:p14="http://schemas.microsoft.com/office/powerpoint/2010/main" val="104674192"/>
      </p:ext>
    </p:extLst>
  </p:cSld>
  <p:clrMap bg1="lt1" tx1="dk1" bg2="lt2" tx2="dk2" accent1="accent1" accent2="accent2" accent3="accent3" accent4="accent4" accent5="accent5" accent6="accent6" hlink="hlink" folHlink="folHlink"/>
  <p:sldLayoutIdLst>
    <p:sldLayoutId id="21474839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F2E17F-21CA-8A4A-A823-E59472524A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7271964"/>
      </p:ext>
    </p:extLst>
  </p:cSld>
  <p:clrMap bg1="lt1" tx1="dk1" bg2="lt2" tx2="dk2" accent1="accent1" accent2="accent2" accent3="accent3" accent4="accent4" accent5="accent5" accent6="accent6" hlink="hlink" folHlink="folHlink"/>
  <p:sldLayoutIdLst>
    <p:sldLayoutId id="2147483906" r:id="rId1"/>
    <p:sldLayoutId id="21474839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E7BEA5-3400-4540-8945-2994D36B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150601"/>
      </p:ext>
    </p:extLst>
  </p:cSld>
  <p:clrMap bg1="lt1" tx1="dk1" bg2="lt2" tx2="dk2" accent1="accent1" accent2="accent2" accent3="accent3" accent4="accent4" accent5="accent5" accent6="accent6" hlink="hlink" folHlink="folHlink"/>
  <p:sldLayoutIdLst>
    <p:sldLayoutId id="2147483871" r:id="rId1"/>
    <p:sldLayoutId id="2147483842" r:id="rId2"/>
    <p:sldLayoutId id="2147483920" r:id="rId3"/>
    <p:sldLayoutId id="214748392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836AE4-3FD1-1843-B53A-FA65FD70D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341B5047-6D22-B84A-8FE3-28A3FF74D5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0804" y="1720106"/>
            <a:ext cx="312404" cy="432048"/>
          </a:xfrm>
          <a:prstGeom prst="rect">
            <a:avLst/>
          </a:prstGeom>
        </p:spPr>
      </p:pic>
      <p:pic>
        <p:nvPicPr>
          <p:cNvPr id="8" name="Picture 7">
            <a:extLst>
              <a:ext uri="{FF2B5EF4-FFF2-40B4-BE49-F238E27FC236}">
                <a16:creationId xmlns:a16="http://schemas.microsoft.com/office/drawing/2014/main" xmlns="" id="{EAC72B74-2B89-1747-B73E-21D135D1C57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2280" y="3501008"/>
            <a:ext cx="312404" cy="432048"/>
          </a:xfrm>
          <a:prstGeom prst="rect">
            <a:avLst/>
          </a:prstGeom>
        </p:spPr>
      </p:pic>
      <p:pic>
        <p:nvPicPr>
          <p:cNvPr id="9" name="Picture 8">
            <a:extLst>
              <a:ext uri="{FF2B5EF4-FFF2-40B4-BE49-F238E27FC236}">
                <a16:creationId xmlns:a16="http://schemas.microsoft.com/office/drawing/2014/main" xmlns="" id="{98171670-17FA-5046-B9C5-AB75907BFB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7308" y="1720106"/>
            <a:ext cx="312404" cy="432048"/>
          </a:xfrm>
          <a:prstGeom prst="rect">
            <a:avLst/>
          </a:prstGeom>
        </p:spPr>
      </p:pic>
      <p:pic>
        <p:nvPicPr>
          <p:cNvPr id="10" name="Picture 9">
            <a:extLst>
              <a:ext uri="{FF2B5EF4-FFF2-40B4-BE49-F238E27FC236}">
                <a16:creationId xmlns:a16="http://schemas.microsoft.com/office/drawing/2014/main" xmlns="" id="{EA587EF0-6474-DB40-8C51-8A90DB37D7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2320" y="3501008"/>
            <a:ext cx="312404" cy="432048"/>
          </a:xfrm>
          <a:prstGeom prst="rect">
            <a:avLst/>
          </a:prstGeom>
        </p:spPr>
      </p:pic>
    </p:spTree>
    <p:extLst>
      <p:ext uri="{BB962C8B-B14F-4D97-AF65-F5344CB8AC3E}">
        <p14:creationId xmlns:p14="http://schemas.microsoft.com/office/powerpoint/2010/main" val="1537168709"/>
      </p:ext>
    </p:extLst>
  </p:cSld>
  <p:clrMap bg1="lt1" tx1="dk1" bg2="lt2" tx2="dk2" accent1="accent1" accent2="accent2" accent3="accent3" accent4="accent4" accent5="accent5" accent6="accent6" hlink="hlink" folHlink="folHlink"/>
  <p:sldLayoutIdLst>
    <p:sldLayoutId id="21474838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BAF3FA-F411-7946-9B8E-DC48DA9814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9971774"/>
      </p:ext>
    </p:extLst>
  </p:cSld>
  <p:clrMap bg1="lt1" tx1="dk1" bg2="lt2" tx2="dk2" accent1="accent1" accent2="accent2" accent3="accent3" accent4="accent4" accent5="accent5" accent6="accent6" hlink="hlink" folHlink="folHlink"/>
  <p:sldLayoutIdLst>
    <p:sldLayoutId id="2147483866" r:id="rId1"/>
    <p:sldLayoutId id="21474838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F31AB38-504F-FA4B-9A1F-F261AA4C7482}"/>
              </a:ext>
            </a:extLst>
          </p:cNvPr>
          <p:cNvSpPr/>
          <p:nvPr userDrawn="1"/>
        </p:nvSpPr>
        <p:spPr>
          <a:xfrm>
            <a:off x="827584" y="3408040"/>
            <a:ext cx="252028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E18A0C73-A5FE-3B43-BBE4-9A23B7C81F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4711608"/>
      </p:ext>
    </p:extLst>
  </p:cSld>
  <p:clrMap bg1="lt1" tx1="dk1" bg2="lt2" tx2="dk2" accent1="accent1" accent2="accent2" accent3="accent3" accent4="accent4" accent5="accent5" accent6="accent6" hlink="hlink" folHlink="folHlink"/>
  <p:sldLayoutIdLst>
    <p:sldLayoutId id="21474838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F31AB38-504F-FA4B-9A1F-F261AA4C7482}"/>
              </a:ext>
            </a:extLst>
          </p:cNvPr>
          <p:cNvSpPr/>
          <p:nvPr userDrawn="1"/>
        </p:nvSpPr>
        <p:spPr>
          <a:xfrm>
            <a:off x="827584" y="3408040"/>
            <a:ext cx="252028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5D0A85DA-EF99-0640-942C-04D2C7984F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2686507"/>
      </p:ext>
    </p:ext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hyperlink" Target="https://www.youtube.com/watch?v=DU3A62K3oyU" TargetMode="External"/><Relationship Id="rId4" Type="http://schemas.openxmlformats.org/officeDocument/2006/relationships/hyperlink" Target="https://www.youtube.com/watch?v=4gn8mY38bK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1" y="332656"/>
            <a:ext cx="6334689" cy="2448272"/>
          </a:xfrm>
          <a:prstGeom prst="rect">
            <a:avLst/>
          </a:prstGeom>
        </p:spPr>
      </p:pic>
      <p:sp>
        <p:nvSpPr>
          <p:cNvPr id="2" name="TextBox 1"/>
          <p:cNvSpPr txBox="1"/>
          <p:nvPr/>
        </p:nvSpPr>
        <p:spPr>
          <a:xfrm>
            <a:off x="1907704" y="3143375"/>
            <a:ext cx="5688632" cy="2308324"/>
          </a:xfrm>
          <a:prstGeom prst="rect">
            <a:avLst/>
          </a:prstGeom>
          <a:noFill/>
        </p:spPr>
        <p:txBody>
          <a:bodyPr wrap="square" rtlCol="0">
            <a:spAutoFit/>
          </a:bodyPr>
          <a:lstStyle/>
          <a:p>
            <a:pPr>
              <a:lnSpc>
                <a:spcPct val="150000"/>
              </a:lnSpc>
            </a:pPr>
            <a:r>
              <a:rPr lang="en-GB" sz="3200" b="1" dirty="0" smtClean="0">
                <a:solidFill>
                  <a:srgbClr val="004455"/>
                </a:solidFill>
                <a:latin typeface="Varah " charset="0"/>
              </a:rPr>
              <a:t>What we do</a:t>
            </a:r>
          </a:p>
          <a:p>
            <a:pPr>
              <a:lnSpc>
                <a:spcPct val="150000"/>
              </a:lnSpc>
            </a:pPr>
            <a:r>
              <a:rPr lang="en-GB" sz="3200" b="1" dirty="0" smtClean="0">
                <a:solidFill>
                  <a:srgbClr val="004455"/>
                </a:solidFill>
                <a:latin typeface="Varah " charset="0"/>
              </a:rPr>
              <a:t>Why we’re here today</a:t>
            </a:r>
          </a:p>
          <a:p>
            <a:pPr>
              <a:lnSpc>
                <a:spcPct val="150000"/>
              </a:lnSpc>
            </a:pPr>
            <a:r>
              <a:rPr lang="en-GB" sz="3200" b="1" dirty="0" smtClean="0">
                <a:solidFill>
                  <a:srgbClr val="004455"/>
                </a:solidFill>
                <a:latin typeface="Varah " charset="0"/>
              </a:rPr>
              <a:t>Can you help?</a:t>
            </a:r>
            <a:endParaRPr lang="en-GB" sz="3200" b="1" dirty="0">
              <a:solidFill>
                <a:srgbClr val="004455"/>
              </a:solidFill>
              <a:latin typeface="Varah " charset="0"/>
            </a:endParaRPr>
          </a:p>
        </p:txBody>
      </p:sp>
    </p:spTree>
    <p:extLst>
      <p:ext uri="{BB962C8B-B14F-4D97-AF65-F5344CB8AC3E}">
        <p14:creationId xmlns:p14="http://schemas.microsoft.com/office/powerpoint/2010/main" val="382584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752" y="-603448"/>
            <a:ext cx="12817424" cy="7704856"/>
          </a:xfrm>
          <a:prstGeom prst="rect">
            <a:avLst/>
          </a:prstGeom>
          <a:solidFill>
            <a:srgbClr val="FECB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s3.eu-west-1.amazonaws.com/home-media.samaritans.org/documents/Sams_message_landscape_LZZ8vvx.jpg?X-Amz-Algorithm=AWS4-HMAC-SHA256&amp;X-Amz-Credential=AKIAI5UPGJCHWJ6KY5CQ%2F20221123%2Feu-west-1%2Fs3%2Faws4_request&amp;X-Amz-Date=20221123T120841Z&amp;X-Amz-Expires=3600&amp;X-Amz-SignedHeaders=host&amp;X-Amz-Signature=1682dc1dd4a9463cdf06c10a267192b948e55a5c8638e90801f9e24948c113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764704"/>
            <a:ext cx="960106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93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309320"/>
            <a:ext cx="1296144" cy="500942"/>
          </a:xfrm>
          <a:prstGeom prst="rect">
            <a:avLst/>
          </a:prstGeom>
        </p:spPr>
      </p:pic>
      <p:sp>
        <p:nvSpPr>
          <p:cNvPr id="2" name="TextBox 1"/>
          <p:cNvSpPr txBox="1"/>
          <p:nvPr/>
        </p:nvSpPr>
        <p:spPr>
          <a:xfrm>
            <a:off x="971600" y="404664"/>
            <a:ext cx="5688632" cy="917687"/>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What we do</a:t>
            </a:r>
          </a:p>
        </p:txBody>
      </p:sp>
      <p:sp>
        <p:nvSpPr>
          <p:cNvPr id="4" name="TextBox 3"/>
          <p:cNvSpPr txBox="1"/>
          <p:nvPr/>
        </p:nvSpPr>
        <p:spPr>
          <a:xfrm>
            <a:off x="395536" y="1477228"/>
            <a:ext cx="7128792" cy="4832092"/>
          </a:xfrm>
          <a:prstGeom prst="rect">
            <a:avLst/>
          </a:prstGeom>
          <a:noFill/>
        </p:spPr>
        <p:txBody>
          <a:bodyPr wrap="square" rtlCol="0">
            <a:spAutoFit/>
          </a:bodyPr>
          <a:lstStyle/>
          <a:p>
            <a:r>
              <a:rPr lang="en-GB" sz="2800" b="1" dirty="0" smtClean="0">
                <a:solidFill>
                  <a:srgbClr val="004455"/>
                </a:solidFill>
              </a:rPr>
              <a:t>Our mission is that fewer people die by suicide</a:t>
            </a:r>
          </a:p>
          <a:p>
            <a:endParaRPr lang="en-GB" sz="2800" b="1" dirty="0">
              <a:solidFill>
                <a:srgbClr val="004455"/>
              </a:solidFill>
            </a:endParaRPr>
          </a:p>
          <a:p>
            <a:r>
              <a:rPr lang="en-GB" sz="2800" b="1" dirty="0" smtClean="0">
                <a:solidFill>
                  <a:srgbClr val="004455"/>
                </a:solidFill>
              </a:rPr>
              <a:t>Our numbers: 200 branches, 20,000 volunteers, 24/7. Ware branch has 180 members – 10</a:t>
            </a:r>
            <a:r>
              <a:rPr lang="en-GB" sz="2800" b="1" baseline="30000" dirty="0" smtClean="0">
                <a:solidFill>
                  <a:srgbClr val="004455"/>
                </a:solidFill>
              </a:rPr>
              <a:t>th</a:t>
            </a:r>
            <a:r>
              <a:rPr lang="en-GB" sz="2800" b="1" dirty="0" smtClean="0">
                <a:solidFill>
                  <a:srgbClr val="004455"/>
                </a:solidFill>
              </a:rPr>
              <a:t> founded, 7</a:t>
            </a:r>
            <a:r>
              <a:rPr lang="en-GB" sz="2800" b="1" baseline="30000" dirty="0" smtClean="0">
                <a:solidFill>
                  <a:srgbClr val="004455"/>
                </a:solidFill>
              </a:rPr>
              <a:t>th</a:t>
            </a:r>
            <a:r>
              <a:rPr lang="en-GB" sz="2800" b="1" dirty="0" smtClean="0">
                <a:solidFill>
                  <a:srgbClr val="004455"/>
                </a:solidFill>
              </a:rPr>
              <a:t> biggest</a:t>
            </a:r>
          </a:p>
          <a:p>
            <a:endParaRPr lang="en-GB" sz="2800" b="1" dirty="0">
              <a:solidFill>
                <a:srgbClr val="004455"/>
              </a:solidFill>
            </a:endParaRPr>
          </a:p>
          <a:p>
            <a:r>
              <a:rPr lang="en-GB" sz="2800" b="1" dirty="0" smtClean="0">
                <a:solidFill>
                  <a:srgbClr val="004455"/>
                </a:solidFill>
              </a:rPr>
              <a:t>A call every 10 seconds – from children facing stressful lives to people who feel they can’t go on</a:t>
            </a:r>
          </a:p>
          <a:p>
            <a:endParaRPr lang="en-GB" sz="2800" b="1" dirty="0">
              <a:solidFill>
                <a:srgbClr val="004455"/>
              </a:solidFill>
            </a:endParaRPr>
          </a:p>
          <a:p>
            <a:r>
              <a:rPr lang="en-GB" sz="2800" b="1" dirty="0" smtClean="0">
                <a:solidFill>
                  <a:srgbClr val="004455"/>
                </a:solidFill>
              </a:rPr>
              <a:t>Outreach, advocacy, campaigns</a:t>
            </a:r>
            <a:endParaRPr lang="en-GB" sz="2800" b="1" dirty="0">
              <a:solidFill>
                <a:srgbClr val="004455"/>
              </a:solidFill>
            </a:endParaRPr>
          </a:p>
        </p:txBody>
      </p:sp>
      <p:sp>
        <p:nvSpPr>
          <p:cNvPr id="5" name="Half Frame 4"/>
          <p:cNvSpPr/>
          <p:nvPr/>
        </p:nvSpPr>
        <p:spPr>
          <a:xfrm>
            <a:off x="0" y="-27384"/>
            <a:ext cx="1331640" cy="1368152"/>
          </a:xfrm>
          <a:prstGeom prst="halfFrame">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1819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37312"/>
            <a:ext cx="1296144" cy="500942"/>
          </a:xfrm>
          <a:prstGeom prst="rect">
            <a:avLst/>
          </a:prstGeom>
        </p:spPr>
      </p:pic>
      <p:sp>
        <p:nvSpPr>
          <p:cNvPr id="2" name="TextBox 1"/>
          <p:cNvSpPr txBox="1"/>
          <p:nvPr/>
        </p:nvSpPr>
        <p:spPr>
          <a:xfrm>
            <a:off x="971600" y="476672"/>
            <a:ext cx="5688632" cy="917559"/>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Why we do it</a:t>
            </a:r>
          </a:p>
        </p:txBody>
      </p:sp>
      <p:sp>
        <p:nvSpPr>
          <p:cNvPr id="4" name="TextBox 3"/>
          <p:cNvSpPr txBox="1"/>
          <p:nvPr/>
        </p:nvSpPr>
        <p:spPr>
          <a:xfrm>
            <a:off x="395536" y="1700808"/>
            <a:ext cx="7128792" cy="3539430"/>
          </a:xfrm>
          <a:prstGeom prst="rect">
            <a:avLst/>
          </a:prstGeom>
          <a:noFill/>
        </p:spPr>
        <p:txBody>
          <a:bodyPr wrap="square" rtlCol="0">
            <a:spAutoFit/>
          </a:bodyPr>
          <a:lstStyle/>
          <a:p>
            <a:r>
              <a:rPr lang="en-GB" sz="2800" b="1" dirty="0" smtClean="0">
                <a:solidFill>
                  <a:srgbClr val="004455"/>
                </a:solidFill>
              </a:rPr>
              <a:t>In 2021, there were 5,291 suicides in England</a:t>
            </a:r>
          </a:p>
          <a:p>
            <a:endParaRPr lang="en-GB" sz="2800" b="1" dirty="0">
              <a:solidFill>
                <a:srgbClr val="004455"/>
              </a:solidFill>
            </a:endParaRPr>
          </a:p>
          <a:p>
            <a:r>
              <a:rPr lang="en-GB" sz="2800" b="1" dirty="0" smtClean="0">
                <a:solidFill>
                  <a:srgbClr val="004455"/>
                </a:solidFill>
              </a:rPr>
              <a:t>74% male – 15.8 per 100,000, 26% female - 5.5 per 100,000</a:t>
            </a:r>
          </a:p>
          <a:p>
            <a:endParaRPr lang="en-GB" sz="2800" b="1" dirty="0">
              <a:solidFill>
                <a:srgbClr val="004455"/>
              </a:solidFill>
            </a:endParaRPr>
          </a:p>
          <a:p>
            <a:r>
              <a:rPr lang="en-GB" sz="2800" b="1" dirty="0" smtClean="0">
                <a:solidFill>
                  <a:srgbClr val="004455"/>
                </a:solidFill>
              </a:rPr>
              <a:t>Suicide </a:t>
            </a:r>
            <a:r>
              <a:rPr lang="en-GB" sz="2800" b="1" dirty="0">
                <a:solidFill>
                  <a:srgbClr val="004455"/>
                </a:solidFill>
              </a:rPr>
              <a:t>is the biggest killer of men aged 50 and under</a:t>
            </a:r>
            <a:endParaRPr lang="en-GB" sz="2800" b="1" dirty="0" smtClean="0">
              <a:solidFill>
                <a:srgbClr val="004455"/>
              </a:solidFill>
            </a:endParaRPr>
          </a:p>
          <a:p>
            <a:endParaRPr lang="en-GB" sz="2800" dirty="0">
              <a:solidFill>
                <a:srgbClr val="004455"/>
              </a:solidFill>
            </a:endParaRPr>
          </a:p>
        </p:txBody>
      </p:sp>
      <p:sp>
        <p:nvSpPr>
          <p:cNvPr id="5" name="Half Frame 4"/>
          <p:cNvSpPr/>
          <p:nvPr/>
        </p:nvSpPr>
        <p:spPr>
          <a:xfrm>
            <a:off x="0" y="-27384"/>
            <a:ext cx="1331640" cy="1368152"/>
          </a:xfrm>
          <a:prstGeom prst="halfFrame">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672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37312"/>
            <a:ext cx="1296144" cy="500942"/>
          </a:xfrm>
          <a:prstGeom prst="rect">
            <a:avLst/>
          </a:prstGeom>
        </p:spPr>
      </p:pic>
      <p:sp>
        <p:nvSpPr>
          <p:cNvPr id="2" name="TextBox 1"/>
          <p:cNvSpPr txBox="1"/>
          <p:nvPr/>
        </p:nvSpPr>
        <p:spPr>
          <a:xfrm>
            <a:off x="971600" y="476672"/>
            <a:ext cx="5688632" cy="1015663"/>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How we do it</a:t>
            </a:r>
          </a:p>
        </p:txBody>
      </p:sp>
      <p:sp>
        <p:nvSpPr>
          <p:cNvPr id="4" name="TextBox 3"/>
          <p:cNvSpPr txBox="1"/>
          <p:nvPr/>
        </p:nvSpPr>
        <p:spPr>
          <a:xfrm>
            <a:off x="395536" y="1484784"/>
            <a:ext cx="7128792" cy="4832092"/>
          </a:xfrm>
          <a:prstGeom prst="rect">
            <a:avLst/>
          </a:prstGeom>
          <a:noFill/>
        </p:spPr>
        <p:txBody>
          <a:bodyPr wrap="square" rtlCol="0">
            <a:spAutoFit/>
          </a:bodyPr>
          <a:lstStyle/>
          <a:p>
            <a:r>
              <a:rPr lang="en-GB" sz="2800" b="1" dirty="0">
                <a:solidFill>
                  <a:srgbClr val="004455"/>
                </a:solidFill>
              </a:rPr>
              <a:t>We give people someone to talk </a:t>
            </a:r>
            <a:r>
              <a:rPr lang="en-GB" sz="2800" b="1" dirty="0" smtClean="0">
                <a:solidFill>
                  <a:srgbClr val="004455"/>
                </a:solidFill>
              </a:rPr>
              <a:t>to</a:t>
            </a:r>
          </a:p>
          <a:p>
            <a:endParaRPr lang="en-GB" sz="2800" b="1" dirty="0">
              <a:solidFill>
                <a:srgbClr val="004455"/>
              </a:solidFill>
            </a:endParaRPr>
          </a:p>
          <a:p>
            <a:r>
              <a:rPr lang="en-GB" sz="2800" b="1" dirty="0">
                <a:solidFill>
                  <a:srgbClr val="004455"/>
                </a:solidFill>
              </a:rPr>
              <a:t>We listen and help them talk things </a:t>
            </a:r>
            <a:r>
              <a:rPr lang="en-GB" sz="2800" b="1" dirty="0" smtClean="0">
                <a:solidFill>
                  <a:srgbClr val="004455"/>
                </a:solidFill>
              </a:rPr>
              <a:t>through</a:t>
            </a:r>
          </a:p>
          <a:p>
            <a:endParaRPr lang="en-GB" sz="2800" b="1" dirty="0">
              <a:solidFill>
                <a:srgbClr val="004455"/>
              </a:solidFill>
            </a:endParaRPr>
          </a:p>
          <a:p>
            <a:r>
              <a:rPr lang="en-GB" sz="2800" b="1" dirty="0">
                <a:solidFill>
                  <a:srgbClr val="004455"/>
                </a:solidFill>
              </a:rPr>
              <a:t>We don’t judge and we keep things </a:t>
            </a:r>
            <a:r>
              <a:rPr lang="en-GB" sz="2800" b="1" dirty="0" smtClean="0">
                <a:solidFill>
                  <a:srgbClr val="004455"/>
                </a:solidFill>
              </a:rPr>
              <a:t>anonymous</a:t>
            </a:r>
          </a:p>
          <a:p>
            <a:endParaRPr lang="en-GB" sz="2800" b="1" dirty="0">
              <a:solidFill>
                <a:srgbClr val="004455"/>
              </a:solidFill>
            </a:endParaRPr>
          </a:p>
          <a:p>
            <a:r>
              <a:rPr lang="en-GB" sz="2800" b="1" dirty="0">
                <a:solidFill>
                  <a:srgbClr val="004455"/>
                </a:solidFill>
              </a:rPr>
              <a:t>We can help people explore their options and support them to make their own </a:t>
            </a:r>
            <a:r>
              <a:rPr lang="en-GB" sz="2800" b="1" dirty="0" smtClean="0">
                <a:solidFill>
                  <a:srgbClr val="004455"/>
                </a:solidFill>
              </a:rPr>
              <a:t>decisions</a:t>
            </a:r>
          </a:p>
          <a:p>
            <a:endParaRPr lang="en-GB" sz="2800" b="1" dirty="0">
              <a:solidFill>
                <a:srgbClr val="004455"/>
              </a:solidFill>
            </a:endParaRPr>
          </a:p>
          <a:p>
            <a:r>
              <a:rPr lang="en-GB" sz="2800" b="1" dirty="0">
                <a:solidFill>
                  <a:srgbClr val="004455"/>
                </a:solidFill>
              </a:rPr>
              <a:t>We can explore suicidal feelings with people</a:t>
            </a:r>
          </a:p>
        </p:txBody>
      </p:sp>
      <p:sp>
        <p:nvSpPr>
          <p:cNvPr id="5" name="Half Frame 4"/>
          <p:cNvSpPr/>
          <p:nvPr/>
        </p:nvSpPr>
        <p:spPr>
          <a:xfrm>
            <a:off x="0" y="-27384"/>
            <a:ext cx="1331640" cy="1368152"/>
          </a:xfrm>
          <a:prstGeom prst="halfFrame">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7890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37312"/>
            <a:ext cx="1296144" cy="500942"/>
          </a:xfrm>
          <a:prstGeom prst="rect">
            <a:avLst/>
          </a:prstGeom>
        </p:spPr>
      </p:pic>
      <p:sp>
        <p:nvSpPr>
          <p:cNvPr id="2" name="TextBox 1"/>
          <p:cNvSpPr txBox="1"/>
          <p:nvPr/>
        </p:nvSpPr>
        <p:spPr>
          <a:xfrm>
            <a:off x="971600" y="476672"/>
            <a:ext cx="5688632" cy="1015663"/>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How we do it</a:t>
            </a:r>
          </a:p>
        </p:txBody>
      </p:sp>
      <p:sp>
        <p:nvSpPr>
          <p:cNvPr id="4" name="TextBox 3"/>
          <p:cNvSpPr txBox="1"/>
          <p:nvPr/>
        </p:nvSpPr>
        <p:spPr>
          <a:xfrm>
            <a:off x="395536" y="1484784"/>
            <a:ext cx="7128792" cy="3539430"/>
          </a:xfrm>
          <a:prstGeom prst="rect">
            <a:avLst/>
          </a:prstGeom>
          <a:noFill/>
        </p:spPr>
        <p:txBody>
          <a:bodyPr wrap="square" rtlCol="0">
            <a:spAutoFit/>
          </a:bodyPr>
          <a:lstStyle/>
          <a:p>
            <a:r>
              <a:rPr lang="en-GB" sz="2800" b="1" dirty="0" smtClean="0">
                <a:solidFill>
                  <a:srgbClr val="004455"/>
                </a:solidFill>
              </a:rPr>
              <a:t>Raising awareness among vulnerable groups</a:t>
            </a:r>
          </a:p>
          <a:p>
            <a:endParaRPr lang="en-GB" sz="2800" b="1" dirty="0">
              <a:solidFill>
                <a:srgbClr val="004455"/>
              </a:solidFill>
            </a:endParaRPr>
          </a:p>
          <a:p>
            <a:pPr marL="457200" indent="-457200">
              <a:buFont typeface="Arial" pitchFamily="34" charset="0"/>
              <a:buChar char="•"/>
            </a:pPr>
            <a:r>
              <a:rPr lang="en-GB" sz="2800" b="1" dirty="0" smtClean="0">
                <a:solidFill>
                  <a:srgbClr val="004455"/>
                </a:solidFill>
              </a:rPr>
              <a:t>Men in lower socio-economic groups</a:t>
            </a:r>
          </a:p>
          <a:p>
            <a:pPr marL="457200" indent="-457200">
              <a:buFont typeface="Arial" pitchFamily="34" charset="0"/>
              <a:buChar char="•"/>
            </a:pPr>
            <a:endParaRPr lang="en-GB" sz="2800" b="1" dirty="0">
              <a:solidFill>
                <a:srgbClr val="004455"/>
              </a:solidFill>
            </a:endParaRPr>
          </a:p>
          <a:p>
            <a:pPr marL="457200" indent="-457200">
              <a:buFont typeface="Arial" pitchFamily="34" charset="0"/>
              <a:buChar char="•"/>
            </a:pPr>
            <a:r>
              <a:rPr lang="en-GB" sz="2800" b="1" dirty="0" smtClean="0">
                <a:solidFill>
                  <a:srgbClr val="004455"/>
                </a:solidFill>
              </a:rPr>
              <a:t>Veterans, prisoners, gamblers, homeless, frontline workers</a:t>
            </a:r>
          </a:p>
          <a:p>
            <a:pPr marL="457200" indent="-457200">
              <a:buFont typeface="Arial" pitchFamily="34" charset="0"/>
              <a:buChar char="•"/>
            </a:pPr>
            <a:endParaRPr lang="en-GB" sz="2800" b="1" dirty="0">
              <a:solidFill>
                <a:srgbClr val="004455"/>
              </a:solidFill>
            </a:endParaRPr>
          </a:p>
          <a:p>
            <a:pPr marL="457200" indent="-457200">
              <a:buFont typeface="Arial" pitchFamily="34" charset="0"/>
              <a:buChar char="•"/>
            </a:pPr>
            <a:r>
              <a:rPr lang="en-GB" sz="2800" b="1" dirty="0" smtClean="0">
                <a:solidFill>
                  <a:srgbClr val="004455"/>
                </a:solidFill>
              </a:rPr>
              <a:t>Men in rural communities</a:t>
            </a:r>
          </a:p>
        </p:txBody>
      </p:sp>
      <p:sp>
        <p:nvSpPr>
          <p:cNvPr id="5" name="Half Frame 4"/>
          <p:cNvSpPr/>
          <p:nvPr/>
        </p:nvSpPr>
        <p:spPr>
          <a:xfrm>
            <a:off x="0" y="-27384"/>
            <a:ext cx="1331640" cy="1368152"/>
          </a:xfrm>
          <a:prstGeom prst="halfFrame">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80706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37312"/>
            <a:ext cx="1296144" cy="500942"/>
          </a:xfrm>
          <a:prstGeom prst="rect">
            <a:avLst/>
          </a:prstGeom>
        </p:spPr>
      </p:pic>
      <p:sp>
        <p:nvSpPr>
          <p:cNvPr id="2" name="TextBox 1"/>
          <p:cNvSpPr txBox="1"/>
          <p:nvPr/>
        </p:nvSpPr>
        <p:spPr>
          <a:xfrm>
            <a:off x="971600" y="476672"/>
            <a:ext cx="5688632" cy="917559"/>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Why we’re here</a:t>
            </a:r>
          </a:p>
        </p:txBody>
      </p:sp>
      <p:sp>
        <p:nvSpPr>
          <p:cNvPr id="4" name="TextBox 3"/>
          <p:cNvSpPr txBox="1"/>
          <p:nvPr/>
        </p:nvSpPr>
        <p:spPr>
          <a:xfrm>
            <a:off x="395536" y="1484784"/>
            <a:ext cx="7128792" cy="4401205"/>
          </a:xfrm>
          <a:prstGeom prst="rect">
            <a:avLst/>
          </a:prstGeom>
          <a:noFill/>
        </p:spPr>
        <p:txBody>
          <a:bodyPr wrap="square" rtlCol="0">
            <a:spAutoFit/>
          </a:bodyPr>
          <a:lstStyle/>
          <a:p>
            <a:r>
              <a:rPr lang="en-GB" sz="2800" b="1" dirty="0" smtClean="0">
                <a:solidFill>
                  <a:srgbClr val="004455"/>
                </a:solidFill>
              </a:rPr>
              <a:t>Evidence </a:t>
            </a:r>
            <a:r>
              <a:rPr lang="en-GB" sz="2800" b="1" dirty="0">
                <a:solidFill>
                  <a:srgbClr val="004455"/>
                </a:solidFill>
              </a:rPr>
              <a:t>suggests suicide rates are higher in rural areas and in rural-based </a:t>
            </a:r>
            <a:r>
              <a:rPr lang="en-GB" sz="2800" b="1" dirty="0" smtClean="0">
                <a:solidFill>
                  <a:srgbClr val="004455"/>
                </a:solidFill>
              </a:rPr>
              <a:t>occupations</a:t>
            </a:r>
          </a:p>
          <a:p>
            <a:endParaRPr lang="en-GB" sz="2800" b="1" dirty="0">
              <a:solidFill>
                <a:srgbClr val="004455"/>
              </a:solidFill>
            </a:endParaRPr>
          </a:p>
          <a:p>
            <a:r>
              <a:rPr lang="en-GB" sz="2800" b="1" dirty="0">
                <a:solidFill>
                  <a:srgbClr val="004455"/>
                </a:solidFill>
              </a:rPr>
              <a:t>Men in rural areas are less likely than men in urban </a:t>
            </a:r>
            <a:r>
              <a:rPr lang="en-GB" sz="2800" b="1" dirty="0" smtClean="0">
                <a:solidFill>
                  <a:srgbClr val="004455"/>
                </a:solidFill>
              </a:rPr>
              <a:t>areas </a:t>
            </a:r>
            <a:r>
              <a:rPr lang="en-GB" sz="2800" b="1" dirty="0">
                <a:solidFill>
                  <a:srgbClr val="004455"/>
                </a:solidFill>
              </a:rPr>
              <a:t>to reach out for support or talk to someone if they are struggling with their mental health</a:t>
            </a:r>
            <a:r>
              <a:rPr lang="en-GB" sz="2800" b="1" dirty="0" smtClean="0">
                <a:solidFill>
                  <a:srgbClr val="004455"/>
                </a:solidFill>
              </a:rPr>
              <a:t>.</a:t>
            </a:r>
          </a:p>
          <a:p>
            <a:endParaRPr lang="en-GB" sz="2800" b="1" dirty="0">
              <a:solidFill>
                <a:srgbClr val="004455"/>
              </a:solidFill>
            </a:endParaRPr>
          </a:p>
          <a:p>
            <a:r>
              <a:rPr lang="en-GB" sz="2800" b="1" dirty="0" smtClean="0">
                <a:solidFill>
                  <a:srgbClr val="004455"/>
                </a:solidFill>
              </a:rPr>
              <a:t>Why? </a:t>
            </a:r>
            <a:r>
              <a:rPr lang="en-GB" sz="2800" b="1" dirty="0" smtClean="0">
                <a:solidFill>
                  <a:srgbClr val="004455"/>
                </a:solidFill>
              </a:rPr>
              <a:t>Stigma</a:t>
            </a:r>
            <a:r>
              <a:rPr lang="en-GB" sz="2800" b="1" dirty="0">
                <a:solidFill>
                  <a:srgbClr val="004455"/>
                </a:solidFill>
              </a:rPr>
              <a:t>;</a:t>
            </a:r>
            <a:r>
              <a:rPr lang="en-GB" sz="2800" b="1" dirty="0" smtClean="0">
                <a:solidFill>
                  <a:srgbClr val="004455"/>
                </a:solidFill>
              </a:rPr>
              <a:t> </a:t>
            </a:r>
            <a:r>
              <a:rPr lang="en-GB" sz="2800" b="1" dirty="0">
                <a:solidFill>
                  <a:srgbClr val="004455"/>
                </a:solidFill>
              </a:rPr>
              <a:t>not knowing who to turn </a:t>
            </a:r>
            <a:r>
              <a:rPr lang="en-GB" sz="2800" b="1" dirty="0" smtClean="0">
                <a:solidFill>
                  <a:srgbClr val="004455"/>
                </a:solidFill>
              </a:rPr>
              <a:t>to; </a:t>
            </a:r>
            <a:r>
              <a:rPr lang="en-GB" sz="2800" b="1" dirty="0" smtClean="0">
                <a:solidFill>
                  <a:srgbClr val="004455"/>
                </a:solidFill>
              </a:rPr>
              <a:t>lack </a:t>
            </a:r>
            <a:r>
              <a:rPr lang="en-GB" sz="2800" b="1" dirty="0">
                <a:solidFill>
                  <a:srgbClr val="004455"/>
                </a:solidFill>
              </a:rPr>
              <a:t>of awareness of what support is </a:t>
            </a:r>
            <a:r>
              <a:rPr lang="en-GB" sz="2800" b="1" dirty="0" smtClean="0">
                <a:solidFill>
                  <a:srgbClr val="004455"/>
                </a:solidFill>
              </a:rPr>
              <a:t>available</a:t>
            </a:r>
            <a:endParaRPr lang="en-GB" sz="2800" b="1" dirty="0">
              <a:solidFill>
                <a:srgbClr val="004455"/>
              </a:solidFill>
            </a:endParaRPr>
          </a:p>
        </p:txBody>
      </p:sp>
      <p:sp>
        <p:nvSpPr>
          <p:cNvPr id="5" name="Half Frame 4"/>
          <p:cNvSpPr/>
          <p:nvPr/>
        </p:nvSpPr>
        <p:spPr>
          <a:xfrm>
            <a:off x="0" y="-27384"/>
            <a:ext cx="1331640" cy="1368152"/>
          </a:xfrm>
          <a:prstGeom prst="halfFrame">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2386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37312"/>
            <a:ext cx="1296144" cy="500942"/>
          </a:xfrm>
          <a:prstGeom prst="rect">
            <a:avLst/>
          </a:prstGeom>
        </p:spPr>
      </p:pic>
      <p:sp>
        <p:nvSpPr>
          <p:cNvPr id="2" name="TextBox 1"/>
          <p:cNvSpPr txBox="1"/>
          <p:nvPr/>
        </p:nvSpPr>
        <p:spPr>
          <a:xfrm>
            <a:off x="971600" y="476672"/>
            <a:ext cx="5688632" cy="917559"/>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Why we’re here</a:t>
            </a:r>
          </a:p>
        </p:txBody>
      </p:sp>
      <p:sp>
        <p:nvSpPr>
          <p:cNvPr id="4" name="TextBox 3"/>
          <p:cNvSpPr txBox="1"/>
          <p:nvPr/>
        </p:nvSpPr>
        <p:spPr>
          <a:xfrm>
            <a:off x="395536" y="1484784"/>
            <a:ext cx="7128792" cy="4832092"/>
          </a:xfrm>
          <a:prstGeom prst="rect">
            <a:avLst/>
          </a:prstGeom>
          <a:noFill/>
        </p:spPr>
        <p:txBody>
          <a:bodyPr wrap="square" rtlCol="0">
            <a:spAutoFit/>
          </a:bodyPr>
          <a:lstStyle/>
          <a:p>
            <a:r>
              <a:rPr lang="en-GB" sz="2800" b="1" dirty="0" smtClean="0">
                <a:solidFill>
                  <a:srgbClr val="004455"/>
                </a:solidFill>
              </a:rPr>
              <a:t>Samaritans is running a campaign called Real </a:t>
            </a:r>
            <a:r>
              <a:rPr lang="en-GB" sz="2800" b="1" dirty="0">
                <a:solidFill>
                  <a:srgbClr val="004455"/>
                </a:solidFill>
              </a:rPr>
              <a:t>People, Real Stories campaign with </a:t>
            </a:r>
            <a:r>
              <a:rPr lang="en-GB" sz="2800" b="1" dirty="0" smtClean="0">
                <a:solidFill>
                  <a:srgbClr val="004455"/>
                </a:solidFill>
              </a:rPr>
              <a:t>NFU Mutual to </a:t>
            </a:r>
            <a:r>
              <a:rPr lang="en-GB" sz="2800" b="1" dirty="0">
                <a:solidFill>
                  <a:srgbClr val="004455"/>
                </a:solidFill>
              </a:rPr>
              <a:t>reach men in rural areas </a:t>
            </a:r>
            <a:r>
              <a:rPr lang="en-GB" sz="2800" b="1" dirty="0" smtClean="0">
                <a:solidFill>
                  <a:srgbClr val="004455"/>
                </a:solidFill>
              </a:rPr>
              <a:t>using case studies of </a:t>
            </a:r>
            <a:r>
              <a:rPr lang="en-GB" sz="2800" b="1" dirty="0">
                <a:solidFill>
                  <a:srgbClr val="004455"/>
                </a:solidFill>
              </a:rPr>
              <a:t>people who have called </a:t>
            </a:r>
            <a:r>
              <a:rPr lang="en-GB" sz="2800" b="1" dirty="0" smtClean="0">
                <a:solidFill>
                  <a:srgbClr val="004455"/>
                </a:solidFill>
              </a:rPr>
              <a:t>us.</a:t>
            </a:r>
          </a:p>
          <a:p>
            <a:endParaRPr lang="en-GB" sz="2800" b="1" dirty="0">
              <a:solidFill>
                <a:srgbClr val="004455"/>
              </a:solidFill>
            </a:endParaRPr>
          </a:p>
          <a:p>
            <a:r>
              <a:rPr lang="en-GB" sz="2800" b="1" dirty="0">
                <a:solidFill>
                  <a:srgbClr val="004455"/>
                </a:solidFill>
              </a:rPr>
              <a:t>Jim McLaren MBE, </a:t>
            </a:r>
            <a:r>
              <a:rPr lang="en-GB" sz="2800" b="1" dirty="0" smtClean="0">
                <a:solidFill>
                  <a:srgbClr val="004455"/>
                </a:solidFill>
              </a:rPr>
              <a:t>farmer </a:t>
            </a:r>
            <a:r>
              <a:rPr lang="en-GB" sz="2800" b="1" dirty="0">
                <a:solidFill>
                  <a:srgbClr val="004455"/>
                </a:solidFill>
              </a:rPr>
              <a:t>and </a:t>
            </a:r>
            <a:r>
              <a:rPr lang="en-GB" sz="2800" b="1" dirty="0" smtClean="0">
                <a:solidFill>
                  <a:srgbClr val="004455"/>
                </a:solidFill>
              </a:rPr>
              <a:t>chair </a:t>
            </a:r>
            <a:r>
              <a:rPr lang="en-GB" sz="2800" b="1" dirty="0">
                <a:solidFill>
                  <a:srgbClr val="004455"/>
                </a:solidFill>
              </a:rPr>
              <a:t>of NFU Mutual, </a:t>
            </a:r>
            <a:r>
              <a:rPr lang="en-GB" sz="2800" b="1" dirty="0" smtClean="0">
                <a:solidFill>
                  <a:srgbClr val="004455"/>
                </a:solidFill>
              </a:rPr>
              <a:t>says: “I’m </a:t>
            </a:r>
            <a:r>
              <a:rPr lang="en-GB" sz="2800" b="1" dirty="0">
                <a:solidFill>
                  <a:srgbClr val="004455"/>
                </a:solidFill>
              </a:rPr>
              <a:t>all too aware of how isolation is affecting rural communities. Feelings of uncertainty and overwhelming change have really challenged our mental health</a:t>
            </a:r>
            <a:r>
              <a:rPr lang="en-GB" sz="2800" b="1" dirty="0" smtClean="0">
                <a:solidFill>
                  <a:srgbClr val="004455"/>
                </a:solidFill>
              </a:rPr>
              <a:t>.”</a:t>
            </a:r>
            <a:endParaRPr lang="en-GB" sz="2800" b="1" dirty="0">
              <a:solidFill>
                <a:srgbClr val="004455"/>
              </a:solidFill>
            </a:endParaRPr>
          </a:p>
        </p:txBody>
      </p:sp>
      <p:sp>
        <p:nvSpPr>
          <p:cNvPr id="5" name="Half Frame 4"/>
          <p:cNvSpPr/>
          <p:nvPr/>
        </p:nvSpPr>
        <p:spPr>
          <a:xfrm>
            <a:off x="0" y="-27384"/>
            <a:ext cx="1331640" cy="1368152"/>
          </a:xfrm>
          <a:prstGeom prst="halfFrame">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4708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384442"/>
            <a:ext cx="1296144" cy="500942"/>
          </a:xfrm>
          <a:prstGeom prst="rect">
            <a:avLst/>
          </a:prstGeom>
        </p:spPr>
      </p:pic>
      <p:sp>
        <p:nvSpPr>
          <p:cNvPr id="2" name="TextBox 1"/>
          <p:cNvSpPr txBox="1"/>
          <p:nvPr/>
        </p:nvSpPr>
        <p:spPr>
          <a:xfrm>
            <a:off x="827584" y="476672"/>
            <a:ext cx="6408712" cy="1015663"/>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Real People, Real Stories</a:t>
            </a:r>
          </a:p>
        </p:txBody>
      </p:sp>
      <p:sp>
        <p:nvSpPr>
          <p:cNvPr id="4" name="TextBox 3"/>
          <p:cNvSpPr txBox="1"/>
          <p:nvPr/>
        </p:nvSpPr>
        <p:spPr>
          <a:xfrm>
            <a:off x="1187624" y="2046327"/>
            <a:ext cx="7128792" cy="3539430"/>
          </a:xfrm>
          <a:prstGeom prst="rect">
            <a:avLst/>
          </a:prstGeom>
          <a:noFill/>
        </p:spPr>
        <p:txBody>
          <a:bodyPr wrap="square" rtlCol="0">
            <a:spAutoFit/>
          </a:bodyPr>
          <a:lstStyle/>
          <a:p>
            <a:r>
              <a:rPr lang="en-GB" sz="2800" b="1" dirty="0" smtClean="0">
                <a:solidFill>
                  <a:srgbClr val="004455"/>
                </a:solidFill>
                <a:hlinkClick r:id="rId4"/>
              </a:rPr>
              <a:t>Sam's story</a:t>
            </a:r>
            <a:endParaRPr lang="en-GB" sz="2800" b="1" dirty="0" smtClean="0">
              <a:solidFill>
                <a:srgbClr val="004455"/>
              </a:solidFill>
            </a:endParaRPr>
          </a:p>
          <a:p>
            <a:endParaRPr lang="en-GB" sz="2800" b="1" dirty="0">
              <a:solidFill>
                <a:srgbClr val="004455"/>
              </a:solidFill>
            </a:endParaRPr>
          </a:p>
          <a:p>
            <a:endParaRPr lang="en-GB" sz="2800" b="1" dirty="0" smtClean="0">
              <a:solidFill>
                <a:srgbClr val="004455"/>
              </a:solidFill>
              <a:hlinkClick r:id="rId5"/>
            </a:endParaRPr>
          </a:p>
          <a:p>
            <a:endParaRPr lang="en-GB" sz="2800" b="1" dirty="0">
              <a:solidFill>
                <a:srgbClr val="004455"/>
              </a:solidFill>
              <a:hlinkClick r:id="rId5"/>
            </a:endParaRPr>
          </a:p>
          <a:p>
            <a:endParaRPr lang="en-GB" sz="2800" b="1" dirty="0" smtClean="0">
              <a:solidFill>
                <a:srgbClr val="004455"/>
              </a:solidFill>
              <a:hlinkClick r:id="rId5"/>
            </a:endParaRPr>
          </a:p>
          <a:p>
            <a:r>
              <a:rPr lang="en-GB" sz="2800" b="1" dirty="0" smtClean="0">
                <a:solidFill>
                  <a:srgbClr val="004455"/>
                </a:solidFill>
                <a:hlinkClick r:id="rId5"/>
              </a:rPr>
              <a:t>Michael's story</a:t>
            </a:r>
            <a:endParaRPr lang="en-GB" sz="2800" b="1" dirty="0" smtClean="0">
              <a:solidFill>
                <a:srgbClr val="004455"/>
              </a:solidFill>
            </a:endParaRPr>
          </a:p>
          <a:p>
            <a:endParaRPr lang="en-GB" sz="2800" b="1" dirty="0" smtClean="0">
              <a:solidFill>
                <a:srgbClr val="004455"/>
              </a:solidFill>
            </a:endParaRPr>
          </a:p>
          <a:p>
            <a:endParaRPr lang="en-GB" sz="2800" b="1" dirty="0">
              <a:solidFill>
                <a:srgbClr val="004455"/>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008" y="3816042"/>
            <a:ext cx="2944983" cy="195507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008" y="1556792"/>
            <a:ext cx="2944983" cy="1955073"/>
          </a:xfrm>
          <a:prstGeom prst="rect">
            <a:avLst/>
          </a:prstGeom>
        </p:spPr>
      </p:pic>
    </p:spTree>
    <p:extLst>
      <p:ext uri="{BB962C8B-B14F-4D97-AF65-F5344CB8AC3E}">
        <p14:creationId xmlns:p14="http://schemas.microsoft.com/office/powerpoint/2010/main" val="2083999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384442"/>
            <a:ext cx="1296144" cy="500942"/>
          </a:xfrm>
          <a:prstGeom prst="rect">
            <a:avLst/>
          </a:prstGeom>
        </p:spPr>
      </p:pic>
      <p:sp>
        <p:nvSpPr>
          <p:cNvPr id="2" name="TextBox 1"/>
          <p:cNvSpPr txBox="1"/>
          <p:nvPr/>
        </p:nvSpPr>
        <p:spPr>
          <a:xfrm>
            <a:off x="971600" y="476672"/>
            <a:ext cx="5688632" cy="917559"/>
          </a:xfrm>
          <a:prstGeom prst="rect">
            <a:avLst/>
          </a:prstGeom>
          <a:noFill/>
        </p:spPr>
        <p:txBody>
          <a:bodyPr wrap="square" rtlCol="0">
            <a:spAutoFit/>
          </a:bodyPr>
          <a:lstStyle/>
          <a:p>
            <a:pPr algn="ctr">
              <a:lnSpc>
                <a:spcPct val="150000"/>
              </a:lnSpc>
            </a:pPr>
            <a:r>
              <a:rPr lang="en-GB" sz="4000" b="1" dirty="0" smtClean="0">
                <a:solidFill>
                  <a:srgbClr val="84BD00"/>
                </a:solidFill>
                <a:latin typeface="Varah " charset="0"/>
              </a:rPr>
              <a:t>Why we’re here</a:t>
            </a:r>
          </a:p>
        </p:txBody>
      </p:sp>
      <p:sp>
        <p:nvSpPr>
          <p:cNvPr id="4" name="TextBox 3"/>
          <p:cNvSpPr txBox="1"/>
          <p:nvPr/>
        </p:nvSpPr>
        <p:spPr>
          <a:xfrm>
            <a:off x="395536" y="1484784"/>
            <a:ext cx="7128792" cy="3970318"/>
          </a:xfrm>
          <a:prstGeom prst="rect">
            <a:avLst/>
          </a:prstGeom>
          <a:noFill/>
        </p:spPr>
        <p:txBody>
          <a:bodyPr wrap="square" rtlCol="0">
            <a:spAutoFit/>
          </a:bodyPr>
          <a:lstStyle/>
          <a:p>
            <a:r>
              <a:rPr lang="en-GB" sz="2800" b="1" dirty="0" smtClean="0">
                <a:solidFill>
                  <a:srgbClr val="004455"/>
                </a:solidFill>
              </a:rPr>
              <a:t>Village halls are the hubs of these rural communities</a:t>
            </a:r>
          </a:p>
          <a:p>
            <a:endParaRPr lang="en-GB" sz="2800" b="1" dirty="0">
              <a:solidFill>
                <a:srgbClr val="004455"/>
              </a:solidFill>
            </a:endParaRPr>
          </a:p>
          <a:p>
            <a:r>
              <a:rPr lang="en-GB" sz="2800" b="1" dirty="0" smtClean="0">
                <a:solidFill>
                  <a:srgbClr val="004455"/>
                </a:solidFill>
              </a:rPr>
              <a:t>We wanted to tell you about Real People, Real Stories</a:t>
            </a:r>
          </a:p>
          <a:p>
            <a:endParaRPr lang="en-GB" sz="2800" b="1" dirty="0">
              <a:solidFill>
                <a:srgbClr val="004455"/>
              </a:solidFill>
            </a:endParaRPr>
          </a:p>
          <a:p>
            <a:r>
              <a:rPr lang="en-GB" sz="2800" b="1" dirty="0" smtClean="0">
                <a:solidFill>
                  <a:srgbClr val="004455"/>
                </a:solidFill>
              </a:rPr>
              <a:t>And we’ve brought some awareness raising materials and it would be great if you’d take them back to your villages</a:t>
            </a:r>
          </a:p>
        </p:txBody>
      </p:sp>
    </p:spTree>
    <p:extLst>
      <p:ext uri="{BB962C8B-B14F-4D97-AF65-F5344CB8AC3E}">
        <p14:creationId xmlns:p14="http://schemas.microsoft.com/office/powerpoint/2010/main" val="935608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Samaritans at a gl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cover</Template>
  <TotalTime>5496</TotalTime>
  <Words>1311</Words>
  <Application>Microsoft Office PowerPoint</Application>
  <PresentationFormat>On-screen Show (4:3)</PresentationFormat>
  <Paragraphs>112</Paragraphs>
  <Slides>10</Slides>
  <Notes>9</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10</vt:i4>
      </vt:variant>
    </vt:vector>
  </HeadingPairs>
  <TitlesOfParts>
    <vt:vector size="34" baseType="lpstr">
      <vt:lpstr>Arial</vt:lpstr>
      <vt:lpstr>Calibri</vt:lpstr>
      <vt:lpstr>Varah</vt:lpstr>
      <vt:lpstr>Varah </vt:lpstr>
      <vt:lpstr>3_Custom Design</vt:lpstr>
      <vt:lpstr>1_Custom Design</vt:lpstr>
      <vt:lpstr>12_Custom Design</vt:lpstr>
      <vt:lpstr>8_Custom Design</vt:lpstr>
      <vt:lpstr>2_Custom Design</vt:lpstr>
      <vt:lpstr>5_Custom Design</vt:lpstr>
      <vt:lpstr>7_Custom Design</vt:lpstr>
      <vt:lpstr>4_Custom Design</vt:lpstr>
      <vt:lpstr>9_Custom Design</vt:lpstr>
      <vt:lpstr>Custom Design</vt:lpstr>
      <vt:lpstr>10_Custom Design</vt:lpstr>
      <vt:lpstr>11_Custom Design</vt:lpstr>
      <vt:lpstr>6_Custom Design</vt:lpstr>
      <vt:lpstr>13_Custom Design</vt:lpstr>
      <vt:lpstr>14_Custom Design</vt:lpstr>
      <vt:lpstr>15_Custom Design</vt:lpstr>
      <vt:lpstr>16_Custom Design</vt:lpstr>
      <vt:lpstr>17_Custom Design</vt:lpstr>
      <vt:lpstr>19_Custom Design</vt:lpstr>
      <vt:lpstr>Samaritans at a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172</cp:revision>
  <cp:lastPrinted>2022-11-21T16:23:18Z</cp:lastPrinted>
  <dcterms:created xsi:type="dcterms:W3CDTF">2018-09-05T08:36:28Z</dcterms:created>
  <dcterms:modified xsi:type="dcterms:W3CDTF">2022-11-23T14:38:41Z</dcterms:modified>
</cp:coreProperties>
</file>