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91f735c2eb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191f735c2eb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191f735c2eb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1f735c2eb_0_2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191f735c2eb_0_2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/>
              <a:t>Highlighting social prescribing and HertsHelp HCNS service in several of our newsletters, that gets sent out to over 400 organisations and Ethnically Diverse community groups and individuals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/>
              <a:t>Setting up and continuing regular meetings with all the community engagement officers for each district, the community voluntary sector services (CVS) for each district and a Herts County Council representative, to come together to share their recent work, benchmark and work collaboratively and holistically to support their communities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191f735c2eb_0_2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91f735c2eb_0_2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191f735c2eb_0_2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/>
              <a:t>Highlighting social prescribing and HertsHelp HCNS service in several of our newsletters, that gets sent out to over 400 organisations and Ethnically Diverse community groups and individuals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/>
              <a:t>Setting up and continuing regular meetings with all the community engagement officers for each district, the community voluntary sector services (CVS) for each district and a Herts County Council representative, to come together to share their recent work, benchmark and work collaboratively and holistically to support their communities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191f735c2eb_0_2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91f735c2eb_0_3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191f735c2eb_0_3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/>
              <a:t>Highlighting social prescribing and HertsHelp HCNS service in several of our newsletters, that gets sent out to over 400 organisations and Ethnically Diverse community groups and individuals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/>
              <a:t>Setting up and continuing regular meetings with all the community engagement officers for each district, the community voluntary sector services (CVS) for each district and a Herts County Council representative, to come together to share their recent work, benchmark and work collaboratively and holistically to support their communities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191f735c2eb_0_3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91f735c2eb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91f735c2eb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/>
              <a:t>Highlighting social prescribing and HertsHelp HCNS service in several of our newsletters, that gets sent out to over 400 organisations and Ethnically Diverse community groups and individuals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/>
              <a:t>Setting up and continuing regular meetings with all the community engagement officers for each district, the community voluntary sector services (CVS) for each district and a Herts County Council representative, to come together to share their recent work, benchmark and work collaboratively and holistically to support their communities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91f735c2eb_0_1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57" name="Google Shape;57;p1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6843713" y="203998"/>
            <a:ext cx="2112499" cy="100508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title"/>
          </p:nvPr>
        </p:nvSpPr>
        <p:spPr>
          <a:xfrm>
            <a:off x="628650" y="214907"/>
            <a:ext cx="6158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628650" y="157162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2235994" y="273844"/>
            <a:ext cx="6279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Logo&#10;&#10;Description automatically generated"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69649" cy="103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2" name="Google Shape;92;p19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4" name="Google Shape;94;p1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Logo&#10;&#10;Description automatically generated" id="107" name="Google Shape;10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38" y="0"/>
            <a:ext cx="2064544" cy="982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1" name="Google Shape;111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9" name="Google Shape;119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15000"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110801" y="93647"/>
            <a:ext cx="6158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Calibri"/>
              <a:buNone/>
            </a:pPr>
            <a:r>
              <a:rPr b="1" i="0" lang="en-GB" sz="30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Rural Digital Inclusion Programme</a:t>
            </a:r>
            <a:endParaRPr b="1" i="0" sz="30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Digital Support &amp; Guidance sessions delivered within Village Halls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236100" y="1087850"/>
            <a:ext cx="86718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Rural Digital Drop In Sessions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As the Covid Pandemic restrictions eased towards the end of summer 2021, there was a window of opportunity for us to commence our Rural Digital Inclusion Programme funded via grants from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Clarion Futures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East Herts Council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From late May last year, we have assisted in setting up regular ‘Drop In’ IT support sessions at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3 local Village Halls within rural East Herts. 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At each of the venues, the Drop In sessions have become a regular activity, providing a welcoming and supportive learning opportunity for local people seeking free digital help and IT advice.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To date, we have assisted in the delivery of:-</a:t>
            </a:r>
            <a:endParaRPr b="1" sz="12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107 weekly Free ‘Drop In’ Digital Inclusion sessions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have been delivered across 3 village halls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1,390 hours of Digital support &amp; advice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has been provided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803 Digital Leaner attendances by 131 unique learners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(ave 6 to 7 sessions per learner ie 12 to 14 hrs)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2085 hours of Digital Volunteers time has been given In Kind,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equivalent to a monetary value of over £20k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4 Digital Champions formally trained and assisted by 25 local Digi-Buds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Our aim is to further develop, capacity build and sustain the Rural DI Programme over the next two years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whilst adding more DI sessions &amp; IT learning opportunities at other Village Halls &amp; community venues within rural Herts.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/>
        </p:nvSpPr>
        <p:spPr>
          <a:xfrm>
            <a:off x="110801" y="93647"/>
            <a:ext cx="6158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Calibri"/>
              <a:buNone/>
            </a:pPr>
            <a:r>
              <a:rPr b="1" i="0" lang="en-GB" sz="30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Rural Digital Inclusion Programme</a:t>
            </a:r>
            <a:endParaRPr b="1" i="0" sz="30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Digital Support &amp; Guidance sessions delivered within Village Halls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87225" y="1024550"/>
            <a:ext cx="7516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GB" sz="1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Case Study - Bennington </a:t>
            </a:r>
            <a:r>
              <a:rPr b="1" i="0" lang="en-GB" sz="15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Village Hall </a:t>
            </a:r>
            <a:r>
              <a:rPr b="1" lang="en-GB" sz="1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Thursday Coffee Morning - </a:t>
            </a:r>
            <a:r>
              <a:rPr b="1" i="0" lang="en-GB" sz="15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Digital Drop In Sessions</a:t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825" y="1518625"/>
            <a:ext cx="4346732" cy="326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25" y="1523650"/>
            <a:ext cx="4333348" cy="3250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110801" y="93647"/>
            <a:ext cx="6158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Calibri"/>
              <a:buNone/>
            </a:pPr>
            <a:r>
              <a:rPr b="1" i="0" lang="en-GB" sz="30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Rural Digital Inclusion Programme</a:t>
            </a:r>
            <a:endParaRPr b="1" i="0" sz="30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Digital Support &amp; Guidance sessions delivered within Village Halls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29625" y="1246900"/>
            <a:ext cx="8627400" cy="3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Digital Drop In Sessions Format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igital learners are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assigned a Digital Champion (DC) or Digital Buddy (Digi-Bud)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to help &amp; assist them with their specific digital and IT queries.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No expectation to attend each week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and people can simply drop in when they need some advice &amp; assistance.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Having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spare IT / digital devices available for learners to use is sometimes helpful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, but not always essential.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learners tend to arrive with devices of their own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and it’s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far better to support learners using their own equipment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which they have some familiarity with and use at home between sessions.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Some of the achieved Outcomes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ithin every community there was an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existing need for 'free to partake'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DI schemes to be provided and maintained.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Location and the ability to access such support 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(ie transport to &amp; from)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and even a small financial cost can potentially form a barrier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for those in most need wishing to get involved.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Sessions have helped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&amp; assisted learners in having t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o address the increasing demand to do more &amp; more daily routines and procedures online / via the internet. 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Other local service providers and support agencies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have come forward to assist,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recognising the value and benefits the project has in helping to improve people's lives through digital connectivity,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not only with their families &amp; friends, but also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accessing their support services online.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/>
        </p:nvSpPr>
        <p:spPr>
          <a:xfrm>
            <a:off x="110801" y="93647"/>
            <a:ext cx="6158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Calibri"/>
              <a:buNone/>
            </a:pPr>
            <a:r>
              <a:rPr b="1" i="0" lang="en-GB" sz="30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Rural Digital Inclusion Programme</a:t>
            </a:r>
            <a:endParaRPr b="1" i="0" sz="30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Digital Support &amp; Guidance sessions delivered within Village Halls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236175" y="1194950"/>
            <a:ext cx="8671800" cy="3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Key Lessons Learnt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engagement, support and encouragement of local Digital Volunteers is key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in making projects &amp; schemes like this work and ultimately sustainable to continue for the long term.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There is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another gap to fill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in helping and assisting people to get online / improve their IT capabilities. This revolves around the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provision of some form of free home based IT support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as a local service.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GB" sz="1200">
                <a:latin typeface="Arial"/>
                <a:ea typeface="Arial"/>
                <a:cs typeface="Arial"/>
                <a:sym typeface="Arial"/>
              </a:rPr>
              <a:t>With the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right safeguarding measures &amp; protocols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in place, there’s a real opportunity for the development of small </a:t>
            </a: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local social enterprises being established to support lonely &amp; isolated people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b="1" lang="en-GB" sz="1200">
                <a:latin typeface="Arial"/>
                <a:ea typeface="Arial"/>
                <a:cs typeface="Arial"/>
                <a:sym typeface="Arial"/>
              </a:rPr>
              <a:t>Two step verification &amp; rural mobile signal coverage,</a:t>
            </a:r>
            <a:r>
              <a:rPr lang="en-GB" sz="1200">
                <a:latin typeface="Arial"/>
                <a:ea typeface="Arial"/>
                <a:cs typeface="Arial"/>
                <a:sym typeface="Arial"/>
              </a:rPr>
              <a:t> continues to provides a real challenge within some isolated villages where network reception is poor / patchy.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/>
        </p:nvSpPr>
        <p:spPr>
          <a:xfrm>
            <a:off x="110801" y="93647"/>
            <a:ext cx="6158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Calibri"/>
              <a:buNone/>
            </a:pPr>
            <a:r>
              <a:rPr b="1" i="0" lang="en-GB" sz="30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Rural Digital Inclusion Programme</a:t>
            </a:r>
            <a:endParaRPr b="1" i="0" sz="30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Digital Support &amp; Guidance sessions delivered within Village Halls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719" y="910238"/>
            <a:ext cx="4043813" cy="241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244" y="1578713"/>
            <a:ext cx="3958425" cy="250089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4608460" y="1024538"/>
            <a:ext cx="388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Datchworth Village Hall </a:t>
            </a:r>
            <a:endParaRPr b="1" i="0" sz="15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alibri"/>
              <a:buNone/>
            </a:pPr>
            <a:r>
              <a:rPr b="1" i="0" lang="en-GB" sz="15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Tuesday afternoon Digital Drop In Sessions</a:t>
            </a:r>
            <a:endParaRPr b="0" i="0" sz="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348650" y="3286569"/>
            <a:ext cx="395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Little Hadham Village Hall</a:t>
            </a:r>
            <a:endParaRPr b="1" i="0" sz="15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GB" sz="15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Wednesday afternoon Digital Drop In Sessions</a:t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0" y="3840675"/>
            <a:ext cx="92064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b="1" i="0" lang="en-GB" sz="15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Feedback from our Digital Learners</a:t>
            </a:r>
            <a:endParaRPr b="1" i="0" sz="15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1" i="1" sz="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-GB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“The welcoming atmosphere of all volunteers and their patience and encouragement to a nervous OAP was wonderful”</a:t>
            </a:r>
            <a:endParaRPr b="1" i="1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1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-GB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“It is a very happy environment and I felt very relaxed when asking questions”    “This cannot be improved. It was excellent”</a:t>
            </a:r>
            <a:endParaRPr b="1" i="1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1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1" lang="en-GB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“I liked the company of other people on the course. I have learned a lot about my phone and tablet. The coffee and cakes were amazing”</a:t>
            </a:r>
            <a:endParaRPr b="1" i="0" sz="11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